
<file path=[Content_Types].xml><?xml version="1.0" encoding="utf-8"?>
<Types xmlns="http://schemas.openxmlformats.org/package/2006/content-types">
  <Default Extension="gif" ContentType="video/unknown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4" r:id="rId1"/>
  </p:sldMasterIdLst>
  <p:notesMasterIdLst>
    <p:notesMasterId r:id="rId45"/>
  </p:notesMasterIdLst>
  <p:sldIdLst>
    <p:sldId id="293" r:id="rId2"/>
    <p:sldId id="449" r:id="rId3"/>
    <p:sldId id="324" r:id="rId4"/>
    <p:sldId id="298" r:id="rId5"/>
    <p:sldId id="446" r:id="rId6"/>
    <p:sldId id="299" r:id="rId7"/>
    <p:sldId id="300" r:id="rId8"/>
    <p:sldId id="308" r:id="rId9"/>
    <p:sldId id="415" r:id="rId10"/>
    <p:sldId id="416" r:id="rId11"/>
    <p:sldId id="450" r:id="rId12"/>
    <p:sldId id="297" r:id="rId13"/>
    <p:sldId id="294" r:id="rId14"/>
    <p:sldId id="295" r:id="rId15"/>
    <p:sldId id="296" r:id="rId16"/>
    <p:sldId id="417" r:id="rId17"/>
    <p:sldId id="418" r:id="rId18"/>
    <p:sldId id="343" r:id="rId19"/>
    <p:sldId id="341" r:id="rId20"/>
    <p:sldId id="346" r:id="rId21"/>
    <p:sldId id="412" r:id="rId22"/>
    <p:sldId id="349" r:id="rId23"/>
    <p:sldId id="414" r:id="rId24"/>
    <p:sldId id="356" r:id="rId25"/>
    <p:sldId id="381" r:id="rId26"/>
    <p:sldId id="268" r:id="rId27"/>
    <p:sldId id="403" r:id="rId28"/>
    <p:sldId id="404" r:id="rId29"/>
    <p:sldId id="419" r:id="rId30"/>
    <p:sldId id="420" r:id="rId31"/>
    <p:sldId id="382" r:id="rId32"/>
    <p:sldId id="366" r:id="rId33"/>
    <p:sldId id="421" r:id="rId34"/>
    <p:sldId id="383" r:id="rId35"/>
    <p:sldId id="368" r:id="rId36"/>
    <p:sldId id="371" r:id="rId37"/>
    <p:sldId id="375" r:id="rId38"/>
    <p:sldId id="384" r:id="rId39"/>
    <p:sldId id="301" r:id="rId40"/>
    <p:sldId id="302" r:id="rId41"/>
    <p:sldId id="422" r:id="rId42"/>
    <p:sldId id="432" r:id="rId43"/>
    <p:sldId id="448" r:id="rId4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68686"/>
    <a:srgbClr val="FFD9D9"/>
    <a:srgbClr val="00D000"/>
    <a:srgbClr val="00FF00"/>
    <a:srgbClr val="1C7400"/>
    <a:srgbClr val="FFFF00"/>
    <a:srgbClr val="FFFF66"/>
    <a:srgbClr val="C9C9FF"/>
    <a:srgbClr val="AFA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9FE8584-A2CE-4630-B801-6D8822898790}" v="8" dt="2022-12-12T16:05:10.30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292" autoAdjust="0"/>
    <p:restoredTop sz="92946" autoAdjust="0"/>
  </p:normalViewPr>
  <p:slideViewPr>
    <p:cSldViewPr>
      <p:cViewPr varScale="1">
        <p:scale>
          <a:sx n="100" d="100"/>
          <a:sy n="100" d="100"/>
        </p:scale>
        <p:origin x="72" y="21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80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87" d="100"/>
          <a:sy n="87" d="100"/>
        </p:scale>
        <p:origin x="3840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50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vid Barry" userId="bce5ccbc-7b58-49ec-acb4-501dc5ec953d" providerId="ADAL" clId="{1551FD29-C1EF-48B1-BB60-E35C28EFDC1F}"/>
    <pc:docChg chg="undo custSel addSld delSld modSld sldOrd">
      <pc:chgData name="David Barry" userId="bce5ccbc-7b58-49ec-acb4-501dc5ec953d" providerId="ADAL" clId="{1551FD29-C1EF-48B1-BB60-E35C28EFDC1F}" dt="2022-08-02T13:50:39.101" v="4789" actId="20577"/>
      <pc:docMkLst>
        <pc:docMk/>
      </pc:docMkLst>
      <pc:sldChg chg="modSp new add">
        <pc:chgData name="David Barry" userId="bce5ccbc-7b58-49ec-acb4-501dc5ec953d" providerId="ADAL" clId="{1551FD29-C1EF-48B1-BB60-E35C28EFDC1F}" dt="2022-08-02T13:50:39.101" v="4789" actId="20577"/>
        <pc:sldMkLst>
          <pc:docMk/>
          <pc:sldMk cId="3253094026" sldId="448"/>
        </pc:sldMkLst>
        <pc:spChg chg="mod">
          <ac:chgData name="David Barry" userId="bce5ccbc-7b58-49ec-acb4-501dc5ec953d" providerId="ADAL" clId="{1551FD29-C1EF-48B1-BB60-E35C28EFDC1F}" dt="2022-08-02T13:49:46.238" v="4783" actId="6549"/>
          <ac:spMkLst>
            <pc:docMk/>
            <pc:sldMk cId="3253094026" sldId="448"/>
            <ac:spMk id="2" creationId="{8DB34633-525D-4830-821B-F6166E4C11AC}"/>
          </ac:spMkLst>
        </pc:spChg>
        <pc:spChg chg="mod">
          <ac:chgData name="David Barry" userId="bce5ccbc-7b58-49ec-acb4-501dc5ec953d" providerId="ADAL" clId="{1551FD29-C1EF-48B1-BB60-E35C28EFDC1F}" dt="2022-08-02T13:50:39.101" v="4789" actId="20577"/>
          <ac:spMkLst>
            <pc:docMk/>
            <pc:sldMk cId="3253094026" sldId="448"/>
            <ac:spMk id="3" creationId="{F4456A77-BD53-4523-BF83-630F0BD4547D}"/>
          </ac:spMkLst>
        </pc:spChg>
      </pc:sldChg>
    </pc:docChg>
  </pc:docChgLst>
  <pc:docChgLst>
    <pc:chgData name="David Barry" userId="bce5ccbc-7b58-49ec-acb4-501dc5ec953d" providerId="ADAL" clId="{4D9939EE-2C50-4E5D-8B5D-B0593E61251D}"/>
    <pc:docChg chg="addSld delSld modSld">
      <pc:chgData name="David Barry" userId="bce5ccbc-7b58-49ec-acb4-501dc5ec953d" providerId="ADAL" clId="{4D9939EE-2C50-4E5D-8B5D-B0593E61251D}" dt="2022-08-02T14:15:48.920" v="6"/>
      <pc:docMkLst>
        <pc:docMk/>
      </pc:docMkLst>
      <pc:sldChg chg="del">
        <pc:chgData name="David Barry" userId="bce5ccbc-7b58-49ec-acb4-501dc5ec953d" providerId="ADAL" clId="{4D9939EE-2C50-4E5D-8B5D-B0593E61251D}" dt="2022-08-02T14:09:43.121" v="0" actId="47"/>
        <pc:sldMkLst>
          <pc:docMk/>
          <pc:sldMk cId="2116452304" sldId="257"/>
        </pc:sldMkLst>
      </pc:sldChg>
      <pc:sldChg chg="del">
        <pc:chgData name="David Barry" userId="bce5ccbc-7b58-49ec-acb4-501dc5ec953d" providerId="ADAL" clId="{4D9939EE-2C50-4E5D-8B5D-B0593E61251D}" dt="2022-08-02T14:09:43.121" v="0" actId="47"/>
        <pc:sldMkLst>
          <pc:docMk/>
          <pc:sldMk cId="813928950" sldId="258"/>
        </pc:sldMkLst>
      </pc:sldChg>
      <pc:sldChg chg="del">
        <pc:chgData name="David Barry" userId="bce5ccbc-7b58-49ec-acb4-501dc5ec953d" providerId="ADAL" clId="{4D9939EE-2C50-4E5D-8B5D-B0593E61251D}" dt="2022-08-02T14:09:43.121" v="0" actId="47"/>
        <pc:sldMkLst>
          <pc:docMk/>
          <pc:sldMk cId="2191949206" sldId="260"/>
        </pc:sldMkLst>
      </pc:sldChg>
      <pc:sldChg chg="del">
        <pc:chgData name="David Barry" userId="bce5ccbc-7b58-49ec-acb4-501dc5ec953d" providerId="ADAL" clId="{4D9939EE-2C50-4E5D-8B5D-B0593E61251D}" dt="2022-08-02T14:09:43.121" v="0" actId="47"/>
        <pc:sldMkLst>
          <pc:docMk/>
          <pc:sldMk cId="2050456322" sldId="261"/>
        </pc:sldMkLst>
      </pc:sldChg>
      <pc:sldChg chg="del">
        <pc:chgData name="David Barry" userId="bce5ccbc-7b58-49ec-acb4-501dc5ec953d" providerId="ADAL" clId="{4D9939EE-2C50-4E5D-8B5D-B0593E61251D}" dt="2022-08-02T14:09:43.121" v="0" actId="47"/>
        <pc:sldMkLst>
          <pc:docMk/>
          <pc:sldMk cId="1399569537" sldId="263"/>
        </pc:sldMkLst>
      </pc:sldChg>
      <pc:sldChg chg="del">
        <pc:chgData name="David Barry" userId="bce5ccbc-7b58-49ec-acb4-501dc5ec953d" providerId="ADAL" clId="{4D9939EE-2C50-4E5D-8B5D-B0593E61251D}" dt="2022-08-02T14:09:43.121" v="0" actId="47"/>
        <pc:sldMkLst>
          <pc:docMk/>
          <pc:sldMk cId="3489574360" sldId="264"/>
        </pc:sldMkLst>
      </pc:sldChg>
      <pc:sldChg chg="del">
        <pc:chgData name="David Barry" userId="bce5ccbc-7b58-49ec-acb4-501dc5ec953d" providerId="ADAL" clId="{4D9939EE-2C50-4E5D-8B5D-B0593E61251D}" dt="2022-08-02T14:09:43.121" v="0" actId="47"/>
        <pc:sldMkLst>
          <pc:docMk/>
          <pc:sldMk cId="2541279088" sldId="265"/>
        </pc:sldMkLst>
      </pc:sldChg>
      <pc:sldChg chg="del">
        <pc:chgData name="David Barry" userId="bce5ccbc-7b58-49ec-acb4-501dc5ec953d" providerId="ADAL" clId="{4D9939EE-2C50-4E5D-8B5D-B0593E61251D}" dt="2022-08-02T14:09:43.121" v="0" actId="47"/>
        <pc:sldMkLst>
          <pc:docMk/>
          <pc:sldMk cId="1866252484" sldId="266"/>
        </pc:sldMkLst>
      </pc:sldChg>
      <pc:sldChg chg="del">
        <pc:chgData name="David Barry" userId="bce5ccbc-7b58-49ec-acb4-501dc5ec953d" providerId="ADAL" clId="{4D9939EE-2C50-4E5D-8B5D-B0593E61251D}" dt="2022-08-02T14:09:43.121" v="0" actId="47"/>
        <pc:sldMkLst>
          <pc:docMk/>
          <pc:sldMk cId="2948019028" sldId="285"/>
        </pc:sldMkLst>
      </pc:sldChg>
      <pc:sldChg chg="del">
        <pc:chgData name="David Barry" userId="bce5ccbc-7b58-49ec-acb4-501dc5ec953d" providerId="ADAL" clId="{4D9939EE-2C50-4E5D-8B5D-B0593E61251D}" dt="2022-08-02T14:09:43.121" v="0" actId="47"/>
        <pc:sldMkLst>
          <pc:docMk/>
          <pc:sldMk cId="2887015012" sldId="286"/>
        </pc:sldMkLst>
      </pc:sldChg>
      <pc:sldChg chg="add del">
        <pc:chgData name="David Barry" userId="bce5ccbc-7b58-49ec-acb4-501dc5ec953d" providerId="ADAL" clId="{4D9939EE-2C50-4E5D-8B5D-B0593E61251D}" dt="2022-08-02T14:15:48.920" v="6"/>
        <pc:sldMkLst>
          <pc:docMk/>
          <pc:sldMk cId="149615031" sldId="293"/>
        </pc:sldMkLst>
      </pc:sldChg>
      <pc:sldChg chg="add del">
        <pc:chgData name="David Barry" userId="bce5ccbc-7b58-49ec-acb4-501dc5ec953d" providerId="ADAL" clId="{4D9939EE-2C50-4E5D-8B5D-B0593E61251D}" dt="2022-08-02T14:15:48.920" v="6"/>
        <pc:sldMkLst>
          <pc:docMk/>
          <pc:sldMk cId="2617700922" sldId="294"/>
        </pc:sldMkLst>
      </pc:sldChg>
      <pc:sldChg chg="add del">
        <pc:chgData name="David Barry" userId="bce5ccbc-7b58-49ec-acb4-501dc5ec953d" providerId="ADAL" clId="{4D9939EE-2C50-4E5D-8B5D-B0593E61251D}" dt="2022-08-02T14:15:48.920" v="6"/>
        <pc:sldMkLst>
          <pc:docMk/>
          <pc:sldMk cId="1068103889" sldId="295"/>
        </pc:sldMkLst>
      </pc:sldChg>
      <pc:sldChg chg="add del">
        <pc:chgData name="David Barry" userId="bce5ccbc-7b58-49ec-acb4-501dc5ec953d" providerId="ADAL" clId="{4D9939EE-2C50-4E5D-8B5D-B0593E61251D}" dt="2022-08-02T14:15:48.920" v="6"/>
        <pc:sldMkLst>
          <pc:docMk/>
          <pc:sldMk cId="3870960386" sldId="296"/>
        </pc:sldMkLst>
      </pc:sldChg>
      <pc:sldChg chg="add del">
        <pc:chgData name="David Barry" userId="bce5ccbc-7b58-49ec-acb4-501dc5ec953d" providerId="ADAL" clId="{4D9939EE-2C50-4E5D-8B5D-B0593E61251D}" dt="2022-08-02T14:15:48.920" v="6"/>
        <pc:sldMkLst>
          <pc:docMk/>
          <pc:sldMk cId="3072242238" sldId="297"/>
        </pc:sldMkLst>
      </pc:sldChg>
      <pc:sldChg chg="add del">
        <pc:chgData name="David Barry" userId="bce5ccbc-7b58-49ec-acb4-501dc5ec953d" providerId="ADAL" clId="{4D9939EE-2C50-4E5D-8B5D-B0593E61251D}" dt="2022-08-02T14:15:48.920" v="6"/>
        <pc:sldMkLst>
          <pc:docMk/>
          <pc:sldMk cId="3121096444" sldId="298"/>
        </pc:sldMkLst>
      </pc:sldChg>
      <pc:sldChg chg="add del">
        <pc:chgData name="David Barry" userId="bce5ccbc-7b58-49ec-acb4-501dc5ec953d" providerId="ADAL" clId="{4D9939EE-2C50-4E5D-8B5D-B0593E61251D}" dt="2022-08-02T14:15:48.920" v="6"/>
        <pc:sldMkLst>
          <pc:docMk/>
          <pc:sldMk cId="342266555" sldId="299"/>
        </pc:sldMkLst>
      </pc:sldChg>
      <pc:sldChg chg="add del">
        <pc:chgData name="David Barry" userId="bce5ccbc-7b58-49ec-acb4-501dc5ec953d" providerId="ADAL" clId="{4D9939EE-2C50-4E5D-8B5D-B0593E61251D}" dt="2022-08-02T14:15:48.920" v="6"/>
        <pc:sldMkLst>
          <pc:docMk/>
          <pc:sldMk cId="2215336791" sldId="300"/>
        </pc:sldMkLst>
      </pc:sldChg>
      <pc:sldChg chg="del">
        <pc:chgData name="David Barry" userId="bce5ccbc-7b58-49ec-acb4-501dc5ec953d" providerId="ADAL" clId="{4D9939EE-2C50-4E5D-8B5D-B0593E61251D}" dt="2022-08-02T14:09:43.121" v="0" actId="47"/>
        <pc:sldMkLst>
          <pc:docMk/>
          <pc:sldMk cId="3629997667" sldId="304"/>
        </pc:sldMkLst>
      </pc:sldChg>
      <pc:sldChg chg="del">
        <pc:chgData name="David Barry" userId="bce5ccbc-7b58-49ec-acb4-501dc5ec953d" providerId="ADAL" clId="{4D9939EE-2C50-4E5D-8B5D-B0593E61251D}" dt="2022-08-02T14:09:43.121" v="0" actId="47"/>
        <pc:sldMkLst>
          <pc:docMk/>
          <pc:sldMk cId="387828984" sldId="306"/>
        </pc:sldMkLst>
      </pc:sldChg>
      <pc:sldChg chg="del">
        <pc:chgData name="David Barry" userId="bce5ccbc-7b58-49ec-acb4-501dc5ec953d" providerId="ADAL" clId="{4D9939EE-2C50-4E5D-8B5D-B0593E61251D}" dt="2022-08-02T14:09:43.121" v="0" actId="47"/>
        <pc:sldMkLst>
          <pc:docMk/>
          <pc:sldMk cId="1936522618" sldId="307"/>
        </pc:sldMkLst>
      </pc:sldChg>
      <pc:sldChg chg="add del">
        <pc:chgData name="David Barry" userId="bce5ccbc-7b58-49ec-acb4-501dc5ec953d" providerId="ADAL" clId="{4D9939EE-2C50-4E5D-8B5D-B0593E61251D}" dt="2022-08-02T14:15:48.920" v="6"/>
        <pc:sldMkLst>
          <pc:docMk/>
          <pc:sldMk cId="2096166547" sldId="308"/>
        </pc:sldMkLst>
      </pc:sldChg>
      <pc:sldChg chg="del">
        <pc:chgData name="David Barry" userId="bce5ccbc-7b58-49ec-acb4-501dc5ec953d" providerId="ADAL" clId="{4D9939EE-2C50-4E5D-8B5D-B0593E61251D}" dt="2022-08-02T14:10:38.269" v="4" actId="47"/>
        <pc:sldMkLst>
          <pc:docMk/>
          <pc:sldMk cId="1864763368" sldId="310"/>
        </pc:sldMkLst>
      </pc:sldChg>
      <pc:sldChg chg="del">
        <pc:chgData name="David Barry" userId="bce5ccbc-7b58-49ec-acb4-501dc5ec953d" providerId="ADAL" clId="{4D9939EE-2C50-4E5D-8B5D-B0593E61251D}" dt="2022-08-02T14:09:43.121" v="0" actId="47"/>
        <pc:sldMkLst>
          <pc:docMk/>
          <pc:sldMk cId="87507751" sldId="311"/>
        </pc:sldMkLst>
      </pc:sldChg>
      <pc:sldChg chg="del">
        <pc:chgData name="David Barry" userId="bce5ccbc-7b58-49ec-acb4-501dc5ec953d" providerId="ADAL" clId="{4D9939EE-2C50-4E5D-8B5D-B0593E61251D}" dt="2022-08-02T14:09:43.121" v="0" actId="47"/>
        <pc:sldMkLst>
          <pc:docMk/>
          <pc:sldMk cId="4133081626" sldId="312"/>
        </pc:sldMkLst>
      </pc:sldChg>
      <pc:sldChg chg="add del">
        <pc:chgData name="David Barry" userId="bce5ccbc-7b58-49ec-acb4-501dc5ec953d" providerId="ADAL" clId="{4D9939EE-2C50-4E5D-8B5D-B0593E61251D}" dt="2022-08-02T14:15:48.920" v="6"/>
        <pc:sldMkLst>
          <pc:docMk/>
          <pc:sldMk cId="2393462816" sldId="324"/>
        </pc:sldMkLst>
      </pc:sldChg>
      <pc:sldChg chg="del">
        <pc:chgData name="David Barry" userId="bce5ccbc-7b58-49ec-acb4-501dc5ec953d" providerId="ADAL" clId="{4D9939EE-2C50-4E5D-8B5D-B0593E61251D}" dt="2022-08-02T14:10:53.332" v="5" actId="47"/>
        <pc:sldMkLst>
          <pc:docMk/>
          <pc:sldMk cId="862453121" sldId="327"/>
        </pc:sldMkLst>
      </pc:sldChg>
      <pc:sldChg chg="del">
        <pc:chgData name="David Barry" userId="bce5ccbc-7b58-49ec-acb4-501dc5ec953d" providerId="ADAL" clId="{4D9939EE-2C50-4E5D-8B5D-B0593E61251D}" dt="2022-08-02T14:10:53.332" v="5" actId="47"/>
        <pc:sldMkLst>
          <pc:docMk/>
          <pc:sldMk cId="634999263" sldId="328"/>
        </pc:sldMkLst>
      </pc:sldChg>
      <pc:sldChg chg="del">
        <pc:chgData name="David Barry" userId="bce5ccbc-7b58-49ec-acb4-501dc5ec953d" providerId="ADAL" clId="{4D9939EE-2C50-4E5D-8B5D-B0593E61251D}" dt="2022-08-02T14:09:43.121" v="0" actId="47"/>
        <pc:sldMkLst>
          <pc:docMk/>
          <pc:sldMk cId="3608956388" sldId="332"/>
        </pc:sldMkLst>
      </pc:sldChg>
      <pc:sldChg chg="del">
        <pc:chgData name="David Barry" userId="bce5ccbc-7b58-49ec-acb4-501dc5ec953d" providerId="ADAL" clId="{4D9939EE-2C50-4E5D-8B5D-B0593E61251D}" dt="2022-08-02T14:09:43.121" v="0" actId="47"/>
        <pc:sldMkLst>
          <pc:docMk/>
          <pc:sldMk cId="3243999473" sldId="335"/>
        </pc:sldMkLst>
      </pc:sldChg>
      <pc:sldChg chg="del">
        <pc:chgData name="David Barry" userId="bce5ccbc-7b58-49ec-acb4-501dc5ec953d" providerId="ADAL" clId="{4D9939EE-2C50-4E5D-8B5D-B0593E61251D}" dt="2022-08-02T14:09:43.121" v="0" actId="47"/>
        <pc:sldMkLst>
          <pc:docMk/>
          <pc:sldMk cId="3174178783" sldId="336"/>
        </pc:sldMkLst>
      </pc:sldChg>
      <pc:sldChg chg="del">
        <pc:chgData name="David Barry" userId="bce5ccbc-7b58-49ec-acb4-501dc5ec953d" providerId="ADAL" clId="{4D9939EE-2C50-4E5D-8B5D-B0593E61251D}" dt="2022-08-02T14:09:43.121" v="0" actId="47"/>
        <pc:sldMkLst>
          <pc:docMk/>
          <pc:sldMk cId="2248086158" sldId="337"/>
        </pc:sldMkLst>
      </pc:sldChg>
      <pc:sldChg chg="del">
        <pc:chgData name="David Barry" userId="bce5ccbc-7b58-49ec-acb4-501dc5ec953d" providerId="ADAL" clId="{4D9939EE-2C50-4E5D-8B5D-B0593E61251D}" dt="2022-08-02T14:10:53.332" v="5" actId="47"/>
        <pc:sldMkLst>
          <pc:docMk/>
          <pc:sldMk cId="111272030" sldId="338"/>
        </pc:sldMkLst>
      </pc:sldChg>
      <pc:sldChg chg="del">
        <pc:chgData name="David Barry" userId="bce5ccbc-7b58-49ec-acb4-501dc5ec953d" providerId="ADAL" clId="{4D9939EE-2C50-4E5D-8B5D-B0593E61251D}" dt="2022-08-02T14:10:53.332" v="5" actId="47"/>
        <pc:sldMkLst>
          <pc:docMk/>
          <pc:sldMk cId="2439493463" sldId="340"/>
        </pc:sldMkLst>
      </pc:sldChg>
      <pc:sldChg chg="del">
        <pc:chgData name="David Barry" userId="bce5ccbc-7b58-49ec-acb4-501dc5ec953d" providerId="ADAL" clId="{4D9939EE-2C50-4E5D-8B5D-B0593E61251D}" dt="2022-08-02T14:10:53.332" v="5" actId="47"/>
        <pc:sldMkLst>
          <pc:docMk/>
          <pc:sldMk cId="162202781" sldId="344"/>
        </pc:sldMkLst>
      </pc:sldChg>
      <pc:sldChg chg="del">
        <pc:chgData name="David Barry" userId="bce5ccbc-7b58-49ec-acb4-501dc5ec953d" providerId="ADAL" clId="{4D9939EE-2C50-4E5D-8B5D-B0593E61251D}" dt="2022-08-02T14:10:53.332" v="5" actId="47"/>
        <pc:sldMkLst>
          <pc:docMk/>
          <pc:sldMk cId="1218432040" sldId="345"/>
        </pc:sldMkLst>
      </pc:sldChg>
      <pc:sldChg chg="del">
        <pc:chgData name="David Barry" userId="bce5ccbc-7b58-49ec-acb4-501dc5ec953d" providerId="ADAL" clId="{4D9939EE-2C50-4E5D-8B5D-B0593E61251D}" dt="2022-08-02T14:10:53.332" v="5" actId="47"/>
        <pc:sldMkLst>
          <pc:docMk/>
          <pc:sldMk cId="4233124842" sldId="347"/>
        </pc:sldMkLst>
      </pc:sldChg>
      <pc:sldChg chg="del">
        <pc:chgData name="David Barry" userId="bce5ccbc-7b58-49ec-acb4-501dc5ec953d" providerId="ADAL" clId="{4D9939EE-2C50-4E5D-8B5D-B0593E61251D}" dt="2022-08-02T14:10:53.332" v="5" actId="47"/>
        <pc:sldMkLst>
          <pc:docMk/>
          <pc:sldMk cId="2058895022" sldId="348"/>
        </pc:sldMkLst>
      </pc:sldChg>
      <pc:sldChg chg="del">
        <pc:chgData name="David Barry" userId="bce5ccbc-7b58-49ec-acb4-501dc5ec953d" providerId="ADAL" clId="{4D9939EE-2C50-4E5D-8B5D-B0593E61251D}" dt="2022-08-02T14:10:53.332" v="5" actId="47"/>
        <pc:sldMkLst>
          <pc:docMk/>
          <pc:sldMk cId="332630136" sldId="350"/>
        </pc:sldMkLst>
      </pc:sldChg>
      <pc:sldChg chg="del">
        <pc:chgData name="David Barry" userId="bce5ccbc-7b58-49ec-acb4-501dc5ec953d" providerId="ADAL" clId="{4D9939EE-2C50-4E5D-8B5D-B0593E61251D}" dt="2022-08-02T14:10:53.332" v="5" actId="47"/>
        <pc:sldMkLst>
          <pc:docMk/>
          <pc:sldMk cId="2044783572" sldId="351"/>
        </pc:sldMkLst>
      </pc:sldChg>
      <pc:sldChg chg="add del setBg">
        <pc:chgData name="David Barry" userId="bce5ccbc-7b58-49ec-acb4-501dc5ec953d" providerId="ADAL" clId="{4D9939EE-2C50-4E5D-8B5D-B0593E61251D}" dt="2022-08-02T14:15:48.920" v="6"/>
        <pc:sldMkLst>
          <pc:docMk/>
          <pc:sldMk cId="1963600849" sldId="353"/>
        </pc:sldMkLst>
      </pc:sldChg>
      <pc:sldChg chg="del">
        <pc:chgData name="David Barry" userId="bce5ccbc-7b58-49ec-acb4-501dc5ec953d" providerId="ADAL" clId="{4D9939EE-2C50-4E5D-8B5D-B0593E61251D}" dt="2022-08-02T14:10:53.332" v="5" actId="47"/>
        <pc:sldMkLst>
          <pc:docMk/>
          <pc:sldMk cId="3102134616" sldId="354"/>
        </pc:sldMkLst>
      </pc:sldChg>
      <pc:sldChg chg="del">
        <pc:chgData name="David Barry" userId="bce5ccbc-7b58-49ec-acb4-501dc5ec953d" providerId="ADAL" clId="{4D9939EE-2C50-4E5D-8B5D-B0593E61251D}" dt="2022-08-02T14:10:53.332" v="5" actId="47"/>
        <pc:sldMkLst>
          <pc:docMk/>
          <pc:sldMk cId="23180028" sldId="355"/>
        </pc:sldMkLst>
      </pc:sldChg>
      <pc:sldChg chg="del">
        <pc:chgData name="David Barry" userId="bce5ccbc-7b58-49ec-acb4-501dc5ec953d" providerId="ADAL" clId="{4D9939EE-2C50-4E5D-8B5D-B0593E61251D}" dt="2022-08-02T14:10:53.332" v="5" actId="47"/>
        <pc:sldMkLst>
          <pc:docMk/>
          <pc:sldMk cId="1094704497" sldId="357"/>
        </pc:sldMkLst>
      </pc:sldChg>
      <pc:sldChg chg="del">
        <pc:chgData name="David Barry" userId="bce5ccbc-7b58-49ec-acb4-501dc5ec953d" providerId="ADAL" clId="{4D9939EE-2C50-4E5D-8B5D-B0593E61251D}" dt="2022-08-02T14:10:53.332" v="5" actId="47"/>
        <pc:sldMkLst>
          <pc:docMk/>
          <pc:sldMk cId="908616510" sldId="358"/>
        </pc:sldMkLst>
      </pc:sldChg>
      <pc:sldChg chg="del">
        <pc:chgData name="David Barry" userId="bce5ccbc-7b58-49ec-acb4-501dc5ec953d" providerId="ADAL" clId="{4D9939EE-2C50-4E5D-8B5D-B0593E61251D}" dt="2022-08-02T14:10:53.332" v="5" actId="47"/>
        <pc:sldMkLst>
          <pc:docMk/>
          <pc:sldMk cId="2260796950" sldId="359"/>
        </pc:sldMkLst>
      </pc:sldChg>
      <pc:sldChg chg="del">
        <pc:chgData name="David Barry" userId="bce5ccbc-7b58-49ec-acb4-501dc5ec953d" providerId="ADAL" clId="{4D9939EE-2C50-4E5D-8B5D-B0593E61251D}" dt="2022-08-02T14:10:53.332" v="5" actId="47"/>
        <pc:sldMkLst>
          <pc:docMk/>
          <pc:sldMk cId="531207601" sldId="360"/>
        </pc:sldMkLst>
      </pc:sldChg>
      <pc:sldChg chg="del">
        <pc:chgData name="David Barry" userId="bce5ccbc-7b58-49ec-acb4-501dc5ec953d" providerId="ADAL" clId="{4D9939EE-2C50-4E5D-8B5D-B0593E61251D}" dt="2022-08-02T14:10:53.332" v="5" actId="47"/>
        <pc:sldMkLst>
          <pc:docMk/>
          <pc:sldMk cId="1605917128" sldId="361"/>
        </pc:sldMkLst>
      </pc:sldChg>
      <pc:sldChg chg="del">
        <pc:chgData name="David Barry" userId="bce5ccbc-7b58-49ec-acb4-501dc5ec953d" providerId="ADAL" clId="{4D9939EE-2C50-4E5D-8B5D-B0593E61251D}" dt="2022-08-02T14:10:53.332" v="5" actId="47"/>
        <pc:sldMkLst>
          <pc:docMk/>
          <pc:sldMk cId="180537980" sldId="362"/>
        </pc:sldMkLst>
      </pc:sldChg>
      <pc:sldChg chg="del">
        <pc:chgData name="David Barry" userId="bce5ccbc-7b58-49ec-acb4-501dc5ec953d" providerId="ADAL" clId="{4D9939EE-2C50-4E5D-8B5D-B0593E61251D}" dt="2022-08-02T14:10:53.332" v="5" actId="47"/>
        <pc:sldMkLst>
          <pc:docMk/>
          <pc:sldMk cId="3733552543" sldId="363"/>
        </pc:sldMkLst>
      </pc:sldChg>
      <pc:sldChg chg="del">
        <pc:chgData name="David Barry" userId="bce5ccbc-7b58-49ec-acb4-501dc5ec953d" providerId="ADAL" clId="{4D9939EE-2C50-4E5D-8B5D-B0593E61251D}" dt="2022-08-02T14:10:53.332" v="5" actId="47"/>
        <pc:sldMkLst>
          <pc:docMk/>
          <pc:sldMk cId="3973920356" sldId="364"/>
        </pc:sldMkLst>
      </pc:sldChg>
      <pc:sldChg chg="del">
        <pc:chgData name="David Barry" userId="bce5ccbc-7b58-49ec-acb4-501dc5ec953d" providerId="ADAL" clId="{4D9939EE-2C50-4E5D-8B5D-B0593E61251D}" dt="2022-08-02T14:10:53.332" v="5" actId="47"/>
        <pc:sldMkLst>
          <pc:docMk/>
          <pc:sldMk cId="3486491187" sldId="365"/>
        </pc:sldMkLst>
      </pc:sldChg>
      <pc:sldChg chg="del">
        <pc:chgData name="David Barry" userId="bce5ccbc-7b58-49ec-acb4-501dc5ec953d" providerId="ADAL" clId="{4D9939EE-2C50-4E5D-8B5D-B0593E61251D}" dt="2022-08-02T14:10:53.332" v="5" actId="47"/>
        <pc:sldMkLst>
          <pc:docMk/>
          <pc:sldMk cId="1758139423" sldId="367"/>
        </pc:sldMkLst>
      </pc:sldChg>
      <pc:sldChg chg="del">
        <pc:chgData name="David Barry" userId="bce5ccbc-7b58-49ec-acb4-501dc5ec953d" providerId="ADAL" clId="{4D9939EE-2C50-4E5D-8B5D-B0593E61251D}" dt="2022-08-02T14:10:53.332" v="5" actId="47"/>
        <pc:sldMkLst>
          <pc:docMk/>
          <pc:sldMk cId="2874929039" sldId="369"/>
        </pc:sldMkLst>
      </pc:sldChg>
      <pc:sldChg chg="del">
        <pc:chgData name="David Barry" userId="bce5ccbc-7b58-49ec-acb4-501dc5ec953d" providerId="ADAL" clId="{4D9939EE-2C50-4E5D-8B5D-B0593E61251D}" dt="2022-08-02T14:10:53.332" v="5" actId="47"/>
        <pc:sldMkLst>
          <pc:docMk/>
          <pc:sldMk cId="266171954" sldId="370"/>
        </pc:sldMkLst>
      </pc:sldChg>
      <pc:sldChg chg="del">
        <pc:chgData name="David Barry" userId="bce5ccbc-7b58-49ec-acb4-501dc5ec953d" providerId="ADAL" clId="{4D9939EE-2C50-4E5D-8B5D-B0593E61251D}" dt="2022-08-02T14:10:53.332" v="5" actId="47"/>
        <pc:sldMkLst>
          <pc:docMk/>
          <pc:sldMk cId="3137364688" sldId="372"/>
        </pc:sldMkLst>
      </pc:sldChg>
      <pc:sldChg chg="del">
        <pc:chgData name="David Barry" userId="bce5ccbc-7b58-49ec-acb4-501dc5ec953d" providerId="ADAL" clId="{4D9939EE-2C50-4E5D-8B5D-B0593E61251D}" dt="2022-08-02T14:10:53.332" v="5" actId="47"/>
        <pc:sldMkLst>
          <pc:docMk/>
          <pc:sldMk cId="2136299148" sldId="373"/>
        </pc:sldMkLst>
      </pc:sldChg>
      <pc:sldChg chg="del">
        <pc:chgData name="David Barry" userId="bce5ccbc-7b58-49ec-acb4-501dc5ec953d" providerId="ADAL" clId="{4D9939EE-2C50-4E5D-8B5D-B0593E61251D}" dt="2022-08-02T14:10:53.332" v="5" actId="47"/>
        <pc:sldMkLst>
          <pc:docMk/>
          <pc:sldMk cId="2641474479" sldId="374"/>
        </pc:sldMkLst>
      </pc:sldChg>
      <pc:sldChg chg="del">
        <pc:chgData name="David Barry" userId="bce5ccbc-7b58-49ec-acb4-501dc5ec953d" providerId="ADAL" clId="{4D9939EE-2C50-4E5D-8B5D-B0593E61251D}" dt="2022-08-02T14:10:53.332" v="5" actId="47"/>
        <pc:sldMkLst>
          <pc:docMk/>
          <pc:sldMk cId="177058604" sldId="376"/>
        </pc:sldMkLst>
      </pc:sldChg>
      <pc:sldChg chg="del">
        <pc:chgData name="David Barry" userId="bce5ccbc-7b58-49ec-acb4-501dc5ec953d" providerId="ADAL" clId="{4D9939EE-2C50-4E5D-8B5D-B0593E61251D}" dt="2022-08-02T14:10:53.332" v="5" actId="47"/>
        <pc:sldMkLst>
          <pc:docMk/>
          <pc:sldMk cId="2394009320" sldId="377"/>
        </pc:sldMkLst>
      </pc:sldChg>
      <pc:sldChg chg="del">
        <pc:chgData name="David Barry" userId="bce5ccbc-7b58-49ec-acb4-501dc5ec953d" providerId="ADAL" clId="{4D9939EE-2C50-4E5D-8B5D-B0593E61251D}" dt="2022-08-02T14:10:53.332" v="5" actId="47"/>
        <pc:sldMkLst>
          <pc:docMk/>
          <pc:sldMk cId="2754786743" sldId="378"/>
        </pc:sldMkLst>
      </pc:sldChg>
      <pc:sldChg chg="del">
        <pc:chgData name="David Barry" userId="bce5ccbc-7b58-49ec-acb4-501dc5ec953d" providerId="ADAL" clId="{4D9939EE-2C50-4E5D-8B5D-B0593E61251D}" dt="2022-08-02T14:10:53.332" v="5" actId="47"/>
        <pc:sldMkLst>
          <pc:docMk/>
          <pc:sldMk cId="1492699998" sldId="379"/>
        </pc:sldMkLst>
      </pc:sldChg>
      <pc:sldChg chg="add del setBg">
        <pc:chgData name="David Barry" userId="bce5ccbc-7b58-49ec-acb4-501dc5ec953d" providerId="ADAL" clId="{4D9939EE-2C50-4E5D-8B5D-B0593E61251D}" dt="2022-08-02T14:15:48.920" v="6"/>
        <pc:sldMkLst>
          <pc:docMk/>
          <pc:sldMk cId="2459480193" sldId="380"/>
        </pc:sldMkLst>
      </pc:sldChg>
      <pc:sldChg chg="del">
        <pc:chgData name="David Barry" userId="bce5ccbc-7b58-49ec-acb4-501dc5ec953d" providerId="ADAL" clId="{4D9939EE-2C50-4E5D-8B5D-B0593E61251D}" dt="2022-08-02T14:10:53.332" v="5" actId="47"/>
        <pc:sldMkLst>
          <pc:docMk/>
          <pc:sldMk cId="1815731971" sldId="385"/>
        </pc:sldMkLst>
      </pc:sldChg>
      <pc:sldChg chg="del">
        <pc:chgData name="David Barry" userId="bce5ccbc-7b58-49ec-acb4-501dc5ec953d" providerId="ADAL" clId="{4D9939EE-2C50-4E5D-8B5D-B0593E61251D}" dt="2022-08-02T14:10:53.332" v="5" actId="47"/>
        <pc:sldMkLst>
          <pc:docMk/>
          <pc:sldMk cId="493716675" sldId="386"/>
        </pc:sldMkLst>
      </pc:sldChg>
      <pc:sldChg chg="del">
        <pc:chgData name="David Barry" userId="bce5ccbc-7b58-49ec-acb4-501dc5ec953d" providerId="ADAL" clId="{4D9939EE-2C50-4E5D-8B5D-B0593E61251D}" dt="2022-08-02T14:09:43.121" v="0" actId="47"/>
        <pc:sldMkLst>
          <pc:docMk/>
          <pc:sldMk cId="2933452311" sldId="387"/>
        </pc:sldMkLst>
      </pc:sldChg>
      <pc:sldChg chg="del">
        <pc:chgData name="David Barry" userId="bce5ccbc-7b58-49ec-acb4-501dc5ec953d" providerId="ADAL" clId="{4D9939EE-2C50-4E5D-8B5D-B0593E61251D}" dt="2022-08-02T14:09:43.121" v="0" actId="47"/>
        <pc:sldMkLst>
          <pc:docMk/>
          <pc:sldMk cId="3866432312" sldId="391"/>
        </pc:sldMkLst>
      </pc:sldChg>
      <pc:sldChg chg="del">
        <pc:chgData name="David Barry" userId="bce5ccbc-7b58-49ec-acb4-501dc5ec953d" providerId="ADAL" clId="{4D9939EE-2C50-4E5D-8B5D-B0593E61251D}" dt="2022-08-02T14:09:43.121" v="0" actId="47"/>
        <pc:sldMkLst>
          <pc:docMk/>
          <pc:sldMk cId="3507798525" sldId="392"/>
        </pc:sldMkLst>
      </pc:sldChg>
      <pc:sldChg chg="del">
        <pc:chgData name="David Barry" userId="bce5ccbc-7b58-49ec-acb4-501dc5ec953d" providerId="ADAL" clId="{4D9939EE-2C50-4E5D-8B5D-B0593E61251D}" dt="2022-08-02T14:09:43.121" v="0" actId="47"/>
        <pc:sldMkLst>
          <pc:docMk/>
          <pc:sldMk cId="777509217" sldId="393"/>
        </pc:sldMkLst>
      </pc:sldChg>
      <pc:sldChg chg="del">
        <pc:chgData name="David Barry" userId="bce5ccbc-7b58-49ec-acb4-501dc5ec953d" providerId="ADAL" clId="{4D9939EE-2C50-4E5D-8B5D-B0593E61251D}" dt="2022-08-02T14:09:43.121" v="0" actId="47"/>
        <pc:sldMkLst>
          <pc:docMk/>
          <pc:sldMk cId="722019270" sldId="394"/>
        </pc:sldMkLst>
      </pc:sldChg>
      <pc:sldChg chg="del">
        <pc:chgData name="David Barry" userId="bce5ccbc-7b58-49ec-acb4-501dc5ec953d" providerId="ADAL" clId="{4D9939EE-2C50-4E5D-8B5D-B0593E61251D}" dt="2022-08-02T14:10:53.332" v="5" actId="47"/>
        <pc:sldMkLst>
          <pc:docMk/>
          <pc:sldMk cId="841675558" sldId="395"/>
        </pc:sldMkLst>
      </pc:sldChg>
      <pc:sldChg chg="del">
        <pc:chgData name="David Barry" userId="bce5ccbc-7b58-49ec-acb4-501dc5ec953d" providerId="ADAL" clId="{4D9939EE-2C50-4E5D-8B5D-B0593E61251D}" dt="2022-08-02T14:09:43.121" v="0" actId="47"/>
        <pc:sldMkLst>
          <pc:docMk/>
          <pc:sldMk cId="1822841100" sldId="396"/>
        </pc:sldMkLst>
      </pc:sldChg>
      <pc:sldChg chg="del">
        <pc:chgData name="David Barry" userId="bce5ccbc-7b58-49ec-acb4-501dc5ec953d" providerId="ADAL" clId="{4D9939EE-2C50-4E5D-8B5D-B0593E61251D}" dt="2022-08-02T14:09:43.121" v="0" actId="47"/>
        <pc:sldMkLst>
          <pc:docMk/>
          <pc:sldMk cId="760896097" sldId="399"/>
        </pc:sldMkLst>
      </pc:sldChg>
      <pc:sldChg chg="del">
        <pc:chgData name="David Barry" userId="bce5ccbc-7b58-49ec-acb4-501dc5ec953d" providerId="ADAL" clId="{4D9939EE-2C50-4E5D-8B5D-B0593E61251D}" dt="2022-08-02T14:09:43.121" v="0" actId="47"/>
        <pc:sldMkLst>
          <pc:docMk/>
          <pc:sldMk cId="1309234616" sldId="400"/>
        </pc:sldMkLst>
      </pc:sldChg>
      <pc:sldChg chg="del">
        <pc:chgData name="David Barry" userId="bce5ccbc-7b58-49ec-acb4-501dc5ec953d" providerId="ADAL" clId="{4D9939EE-2C50-4E5D-8B5D-B0593E61251D}" dt="2022-08-02T14:09:43.121" v="0" actId="47"/>
        <pc:sldMkLst>
          <pc:docMk/>
          <pc:sldMk cId="3776607973" sldId="405"/>
        </pc:sldMkLst>
      </pc:sldChg>
      <pc:sldChg chg="del">
        <pc:chgData name="David Barry" userId="bce5ccbc-7b58-49ec-acb4-501dc5ec953d" providerId="ADAL" clId="{4D9939EE-2C50-4E5D-8B5D-B0593E61251D}" dt="2022-08-02T14:09:43.121" v="0" actId="47"/>
        <pc:sldMkLst>
          <pc:docMk/>
          <pc:sldMk cId="928825258" sldId="407"/>
        </pc:sldMkLst>
      </pc:sldChg>
      <pc:sldChg chg="del">
        <pc:chgData name="David Barry" userId="bce5ccbc-7b58-49ec-acb4-501dc5ec953d" providerId="ADAL" clId="{4D9939EE-2C50-4E5D-8B5D-B0593E61251D}" dt="2022-08-02T14:09:43.121" v="0" actId="47"/>
        <pc:sldMkLst>
          <pc:docMk/>
          <pc:sldMk cId="2110465288" sldId="408"/>
        </pc:sldMkLst>
      </pc:sldChg>
      <pc:sldChg chg="del">
        <pc:chgData name="David Barry" userId="bce5ccbc-7b58-49ec-acb4-501dc5ec953d" providerId="ADAL" clId="{4D9939EE-2C50-4E5D-8B5D-B0593E61251D}" dt="2022-08-02T14:09:43.121" v="0" actId="47"/>
        <pc:sldMkLst>
          <pc:docMk/>
          <pc:sldMk cId="2726799589" sldId="409"/>
        </pc:sldMkLst>
      </pc:sldChg>
      <pc:sldChg chg="del">
        <pc:chgData name="David Barry" userId="bce5ccbc-7b58-49ec-acb4-501dc5ec953d" providerId="ADAL" clId="{4D9939EE-2C50-4E5D-8B5D-B0593E61251D}" dt="2022-08-02T14:09:43.121" v="0" actId="47"/>
        <pc:sldMkLst>
          <pc:docMk/>
          <pc:sldMk cId="2435750216" sldId="410"/>
        </pc:sldMkLst>
      </pc:sldChg>
      <pc:sldChg chg="del">
        <pc:chgData name="David Barry" userId="bce5ccbc-7b58-49ec-acb4-501dc5ec953d" providerId="ADAL" clId="{4D9939EE-2C50-4E5D-8B5D-B0593E61251D}" dt="2022-08-02T14:10:00.775" v="1" actId="47"/>
        <pc:sldMkLst>
          <pc:docMk/>
          <pc:sldMk cId="16293647" sldId="411"/>
        </pc:sldMkLst>
      </pc:sldChg>
      <pc:sldChg chg="del">
        <pc:chgData name="David Barry" userId="bce5ccbc-7b58-49ec-acb4-501dc5ec953d" providerId="ADAL" clId="{4D9939EE-2C50-4E5D-8B5D-B0593E61251D}" dt="2022-08-02T14:09:43.121" v="0" actId="47"/>
        <pc:sldMkLst>
          <pc:docMk/>
          <pc:sldMk cId="1231818925" sldId="413"/>
        </pc:sldMkLst>
      </pc:sldChg>
      <pc:sldChg chg="add del">
        <pc:chgData name="David Barry" userId="bce5ccbc-7b58-49ec-acb4-501dc5ec953d" providerId="ADAL" clId="{4D9939EE-2C50-4E5D-8B5D-B0593E61251D}" dt="2022-08-02T14:15:48.920" v="6"/>
        <pc:sldMkLst>
          <pc:docMk/>
          <pc:sldMk cId="2829166287" sldId="415"/>
        </pc:sldMkLst>
      </pc:sldChg>
      <pc:sldChg chg="add del">
        <pc:chgData name="David Barry" userId="bce5ccbc-7b58-49ec-acb4-501dc5ec953d" providerId="ADAL" clId="{4D9939EE-2C50-4E5D-8B5D-B0593E61251D}" dt="2022-08-02T14:15:48.920" v="6"/>
        <pc:sldMkLst>
          <pc:docMk/>
          <pc:sldMk cId="944119324" sldId="416"/>
        </pc:sldMkLst>
      </pc:sldChg>
      <pc:sldChg chg="add del">
        <pc:chgData name="David Barry" userId="bce5ccbc-7b58-49ec-acb4-501dc5ec953d" providerId="ADAL" clId="{4D9939EE-2C50-4E5D-8B5D-B0593E61251D}" dt="2022-08-02T14:15:48.920" v="6"/>
        <pc:sldMkLst>
          <pc:docMk/>
          <pc:sldMk cId="1263008590" sldId="417"/>
        </pc:sldMkLst>
      </pc:sldChg>
      <pc:sldChg chg="add del">
        <pc:chgData name="David Barry" userId="bce5ccbc-7b58-49ec-acb4-501dc5ec953d" providerId="ADAL" clId="{4D9939EE-2C50-4E5D-8B5D-B0593E61251D}" dt="2022-08-02T14:15:48.920" v="6"/>
        <pc:sldMkLst>
          <pc:docMk/>
          <pc:sldMk cId="29409597" sldId="418"/>
        </pc:sldMkLst>
      </pc:sldChg>
      <pc:sldChg chg="del">
        <pc:chgData name="David Barry" userId="bce5ccbc-7b58-49ec-acb4-501dc5ec953d" providerId="ADAL" clId="{4D9939EE-2C50-4E5D-8B5D-B0593E61251D}" dt="2022-08-02T14:10:53.332" v="5" actId="47"/>
        <pc:sldMkLst>
          <pc:docMk/>
          <pc:sldMk cId="1666459759" sldId="423"/>
        </pc:sldMkLst>
      </pc:sldChg>
      <pc:sldChg chg="del">
        <pc:chgData name="David Barry" userId="bce5ccbc-7b58-49ec-acb4-501dc5ec953d" providerId="ADAL" clId="{4D9939EE-2C50-4E5D-8B5D-B0593E61251D}" dt="2022-08-02T14:09:43.121" v="0" actId="47"/>
        <pc:sldMkLst>
          <pc:docMk/>
          <pc:sldMk cId="465535122" sldId="424"/>
        </pc:sldMkLst>
      </pc:sldChg>
      <pc:sldChg chg="del">
        <pc:chgData name="David Barry" userId="bce5ccbc-7b58-49ec-acb4-501dc5ec953d" providerId="ADAL" clId="{4D9939EE-2C50-4E5D-8B5D-B0593E61251D}" dt="2022-08-02T14:09:43.121" v="0" actId="47"/>
        <pc:sldMkLst>
          <pc:docMk/>
          <pc:sldMk cId="1944635873" sldId="425"/>
        </pc:sldMkLst>
      </pc:sldChg>
      <pc:sldChg chg="del">
        <pc:chgData name="David Barry" userId="bce5ccbc-7b58-49ec-acb4-501dc5ec953d" providerId="ADAL" clId="{4D9939EE-2C50-4E5D-8B5D-B0593E61251D}" dt="2022-08-02T14:09:43.121" v="0" actId="47"/>
        <pc:sldMkLst>
          <pc:docMk/>
          <pc:sldMk cId="2982856917" sldId="426"/>
        </pc:sldMkLst>
      </pc:sldChg>
      <pc:sldChg chg="del">
        <pc:chgData name="David Barry" userId="bce5ccbc-7b58-49ec-acb4-501dc5ec953d" providerId="ADAL" clId="{4D9939EE-2C50-4E5D-8B5D-B0593E61251D}" dt="2022-08-02T14:10:00.775" v="1" actId="47"/>
        <pc:sldMkLst>
          <pc:docMk/>
          <pc:sldMk cId="2455129855" sldId="428"/>
        </pc:sldMkLst>
      </pc:sldChg>
      <pc:sldChg chg="del">
        <pc:chgData name="David Barry" userId="bce5ccbc-7b58-49ec-acb4-501dc5ec953d" providerId="ADAL" clId="{4D9939EE-2C50-4E5D-8B5D-B0593E61251D}" dt="2022-08-02T14:10:00.775" v="1" actId="47"/>
        <pc:sldMkLst>
          <pc:docMk/>
          <pc:sldMk cId="447176537" sldId="429"/>
        </pc:sldMkLst>
      </pc:sldChg>
      <pc:sldChg chg="del">
        <pc:chgData name="David Barry" userId="bce5ccbc-7b58-49ec-acb4-501dc5ec953d" providerId="ADAL" clId="{4D9939EE-2C50-4E5D-8B5D-B0593E61251D}" dt="2022-08-02T14:10:53.332" v="5" actId="47"/>
        <pc:sldMkLst>
          <pc:docMk/>
          <pc:sldMk cId="858200577" sldId="433"/>
        </pc:sldMkLst>
      </pc:sldChg>
      <pc:sldChg chg="del">
        <pc:chgData name="David Barry" userId="bce5ccbc-7b58-49ec-acb4-501dc5ec953d" providerId="ADAL" clId="{4D9939EE-2C50-4E5D-8B5D-B0593E61251D}" dt="2022-08-02T14:10:53.332" v="5" actId="47"/>
        <pc:sldMkLst>
          <pc:docMk/>
          <pc:sldMk cId="2920640577" sldId="434"/>
        </pc:sldMkLst>
      </pc:sldChg>
      <pc:sldChg chg="del">
        <pc:chgData name="David Barry" userId="bce5ccbc-7b58-49ec-acb4-501dc5ec953d" providerId="ADAL" clId="{4D9939EE-2C50-4E5D-8B5D-B0593E61251D}" dt="2022-08-02T14:09:43.121" v="0" actId="47"/>
        <pc:sldMkLst>
          <pc:docMk/>
          <pc:sldMk cId="2387985366" sldId="440"/>
        </pc:sldMkLst>
      </pc:sldChg>
      <pc:sldChg chg="del">
        <pc:chgData name="David Barry" userId="bce5ccbc-7b58-49ec-acb4-501dc5ec953d" providerId="ADAL" clId="{4D9939EE-2C50-4E5D-8B5D-B0593E61251D}" dt="2022-08-02T14:09:43.121" v="0" actId="47"/>
        <pc:sldMkLst>
          <pc:docMk/>
          <pc:sldMk cId="1501593233" sldId="442"/>
        </pc:sldMkLst>
      </pc:sldChg>
      <pc:sldChg chg="del">
        <pc:chgData name="David Barry" userId="bce5ccbc-7b58-49ec-acb4-501dc5ec953d" providerId="ADAL" clId="{4D9939EE-2C50-4E5D-8B5D-B0593E61251D}" dt="2022-08-02T14:10:53.332" v="5" actId="47"/>
        <pc:sldMkLst>
          <pc:docMk/>
          <pc:sldMk cId="3525959912" sldId="443"/>
        </pc:sldMkLst>
      </pc:sldChg>
      <pc:sldChg chg="del">
        <pc:chgData name="David Barry" userId="bce5ccbc-7b58-49ec-acb4-501dc5ec953d" providerId="ADAL" clId="{4D9939EE-2C50-4E5D-8B5D-B0593E61251D}" dt="2022-08-02T14:09:43.121" v="0" actId="47"/>
        <pc:sldMkLst>
          <pc:docMk/>
          <pc:sldMk cId="2037321714" sldId="444"/>
        </pc:sldMkLst>
      </pc:sldChg>
      <pc:sldChg chg="del">
        <pc:chgData name="David Barry" userId="bce5ccbc-7b58-49ec-acb4-501dc5ec953d" providerId="ADAL" clId="{4D9939EE-2C50-4E5D-8B5D-B0593E61251D}" dt="2022-08-02T14:09:43.121" v="0" actId="47"/>
        <pc:sldMkLst>
          <pc:docMk/>
          <pc:sldMk cId="3586453004" sldId="445"/>
        </pc:sldMkLst>
      </pc:sldChg>
      <pc:sldChg chg="add del">
        <pc:chgData name="David Barry" userId="bce5ccbc-7b58-49ec-acb4-501dc5ec953d" providerId="ADAL" clId="{4D9939EE-2C50-4E5D-8B5D-B0593E61251D}" dt="2022-08-02T14:15:48.920" v="6"/>
        <pc:sldMkLst>
          <pc:docMk/>
          <pc:sldMk cId="3120931989" sldId="446"/>
        </pc:sldMkLst>
      </pc:sldChg>
      <pc:sldChg chg="del">
        <pc:chgData name="David Barry" userId="bce5ccbc-7b58-49ec-acb4-501dc5ec953d" providerId="ADAL" clId="{4D9939EE-2C50-4E5D-8B5D-B0593E61251D}" dt="2022-08-02T14:09:43.121" v="0" actId="47"/>
        <pc:sldMkLst>
          <pc:docMk/>
          <pc:sldMk cId="112943983" sldId="447"/>
        </pc:sldMkLst>
      </pc:sldChg>
    </pc:docChg>
  </pc:docChgLst>
  <pc:docChgLst>
    <pc:chgData name="David Barry" userId="bce5ccbc-7b58-49ec-acb4-501dc5ec953d" providerId="ADAL" clId="{0D792FC0-F7D2-4E61-B24F-C0B94AF14F78}"/>
    <pc:docChg chg="delSld modSld sldOrd">
      <pc:chgData name="David Barry" userId="bce5ccbc-7b58-49ec-acb4-501dc5ec953d" providerId="ADAL" clId="{0D792FC0-F7D2-4E61-B24F-C0B94AF14F78}" dt="2022-08-02T14:03:52.846" v="29"/>
      <pc:docMkLst>
        <pc:docMk/>
      </pc:docMkLst>
      <pc:sldChg chg="mod modTransition modShow">
        <pc:chgData name="David Barry" userId="bce5ccbc-7b58-49ec-acb4-501dc5ec953d" providerId="ADAL" clId="{0D792FC0-F7D2-4E61-B24F-C0B94AF14F78}" dt="2022-08-02T13:56:16.268" v="7"/>
        <pc:sldMkLst>
          <pc:docMk/>
          <pc:sldMk cId="813928950" sldId="258"/>
        </pc:sldMkLst>
      </pc:sldChg>
      <pc:sldChg chg="mod modTransition modShow">
        <pc:chgData name="David Barry" userId="bce5ccbc-7b58-49ec-acb4-501dc5ec953d" providerId="ADAL" clId="{0D792FC0-F7D2-4E61-B24F-C0B94AF14F78}" dt="2022-08-02T13:56:11.724" v="3"/>
        <pc:sldMkLst>
          <pc:docMk/>
          <pc:sldMk cId="2191949206" sldId="260"/>
        </pc:sldMkLst>
      </pc:sldChg>
      <pc:sldChg chg="ord">
        <pc:chgData name="David Barry" userId="bce5ccbc-7b58-49ec-acb4-501dc5ec953d" providerId="ADAL" clId="{0D792FC0-F7D2-4E61-B24F-C0B94AF14F78}" dt="2022-08-02T14:02:25.724" v="24"/>
        <pc:sldMkLst>
          <pc:docMk/>
          <pc:sldMk cId="94491480" sldId="268"/>
        </pc:sldMkLst>
      </pc:sldChg>
      <pc:sldChg chg="ord">
        <pc:chgData name="David Barry" userId="bce5ccbc-7b58-49ec-acb4-501dc5ec953d" providerId="ADAL" clId="{0D792FC0-F7D2-4E61-B24F-C0B94AF14F78}" dt="2022-08-02T14:00:19.758" v="21"/>
        <pc:sldMkLst>
          <pc:docMk/>
          <pc:sldMk cId="149615031" sldId="293"/>
        </pc:sldMkLst>
      </pc:sldChg>
      <pc:sldChg chg="ord">
        <pc:chgData name="David Barry" userId="bce5ccbc-7b58-49ec-acb4-501dc5ec953d" providerId="ADAL" clId="{0D792FC0-F7D2-4E61-B24F-C0B94AF14F78}" dt="2022-08-02T14:01:04.772" v="23"/>
        <pc:sldMkLst>
          <pc:docMk/>
          <pc:sldMk cId="2617700922" sldId="294"/>
        </pc:sldMkLst>
      </pc:sldChg>
      <pc:sldChg chg="ord">
        <pc:chgData name="David Barry" userId="bce5ccbc-7b58-49ec-acb4-501dc5ec953d" providerId="ADAL" clId="{0D792FC0-F7D2-4E61-B24F-C0B94AF14F78}" dt="2022-08-02T14:01:04.772" v="23"/>
        <pc:sldMkLst>
          <pc:docMk/>
          <pc:sldMk cId="1068103889" sldId="295"/>
        </pc:sldMkLst>
      </pc:sldChg>
      <pc:sldChg chg="ord">
        <pc:chgData name="David Barry" userId="bce5ccbc-7b58-49ec-acb4-501dc5ec953d" providerId="ADAL" clId="{0D792FC0-F7D2-4E61-B24F-C0B94AF14F78}" dt="2022-08-02T14:01:04.772" v="23"/>
        <pc:sldMkLst>
          <pc:docMk/>
          <pc:sldMk cId="3870960386" sldId="296"/>
        </pc:sldMkLst>
      </pc:sldChg>
      <pc:sldChg chg="ord">
        <pc:chgData name="David Barry" userId="bce5ccbc-7b58-49ec-acb4-501dc5ec953d" providerId="ADAL" clId="{0D792FC0-F7D2-4E61-B24F-C0B94AF14F78}" dt="2022-08-02T14:01:04.772" v="23"/>
        <pc:sldMkLst>
          <pc:docMk/>
          <pc:sldMk cId="3072242238" sldId="297"/>
        </pc:sldMkLst>
      </pc:sldChg>
      <pc:sldChg chg="ord">
        <pc:chgData name="David Barry" userId="bce5ccbc-7b58-49ec-acb4-501dc5ec953d" providerId="ADAL" clId="{0D792FC0-F7D2-4E61-B24F-C0B94AF14F78}" dt="2022-08-02T14:00:19.758" v="21"/>
        <pc:sldMkLst>
          <pc:docMk/>
          <pc:sldMk cId="3121096444" sldId="298"/>
        </pc:sldMkLst>
      </pc:sldChg>
      <pc:sldChg chg="ord">
        <pc:chgData name="David Barry" userId="bce5ccbc-7b58-49ec-acb4-501dc5ec953d" providerId="ADAL" clId="{0D792FC0-F7D2-4E61-B24F-C0B94AF14F78}" dt="2022-08-02T14:00:19.758" v="21"/>
        <pc:sldMkLst>
          <pc:docMk/>
          <pc:sldMk cId="342266555" sldId="299"/>
        </pc:sldMkLst>
      </pc:sldChg>
      <pc:sldChg chg="mod ord modTransition modShow">
        <pc:chgData name="David Barry" userId="bce5ccbc-7b58-49ec-acb4-501dc5ec953d" providerId="ADAL" clId="{0D792FC0-F7D2-4E61-B24F-C0B94AF14F78}" dt="2022-08-02T14:00:19.758" v="21"/>
        <pc:sldMkLst>
          <pc:docMk/>
          <pc:sldMk cId="2215336791" sldId="300"/>
        </pc:sldMkLst>
      </pc:sldChg>
      <pc:sldChg chg="ord">
        <pc:chgData name="David Barry" userId="bce5ccbc-7b58-49ec-acb4-501dc5ec953d" providerId="ADAL" clId="{0D792FC0-F7D2-4E61-B24F-C0B94AF14F78}" dt="2022-08-02T14:03:52.846" v="29"/>
        <pc:sldMkLst>
          <pc:docMk/>
          <pc:sldMk cId="708508666" sldId="301"/>
        </pc:sldMkLst>
      </pc:sldChg>
      <pc:sldChg chg="ord">
        <pc:chgData name="David Barry" userId="bce5ccbc-7b58-49ec-acb4-501dc5ec953d" providerId="ADAL" clId="{0D792FC0-F7D2-4E61-B24F-C0B94AF14F78}" dt="2022-08-02T14:03:52.846" v="29"/>
        <pc:sldMkLst>
          <pc:docMk/>
          <pc:sldMk cId="2064311662" sldId="302"/>
        </pc:sldMkLst>
      </pc:sldChg>
      <pc:sldChg chg="ord">
        <pc:chgData name="David Barry" userId="bce5ccbc-7b58-49ec-acb4-501dc5ec953d" providerId="ADAL" clId="{0D792FC0-F7D2-4E61-B24F-C0B94AF14F78}" dt="2022-08-02T14:00:19.758" v="21"/>
        <pc:sldMkLst>
          <pc:docMk/>
          <pc:sldMk cId="2096166547" sldId="308"/>
        </pc:sldMkLst>
      </pc:sldChg>
      <pc:sldChg chg="ord">
        <pc:chgData name="David Barry" userId="bce5ccbc-7b58-49ec-acb4-501dc5ec953d" providerId="ADAL" clId="{0D792FC0-F7D2-4E61-B24F-C0B94AF14F78}" dt="2022-08-02T14:03:52.846" v="29"/>
        <pc:sldMkLst>
          <pc:docMk/>
          <pc:sldMk cId="1864763368" sldId="310"/>
        </pc:sldMkLst>
      </pc:sldChg>
      <pc:sldChg chg="mod modTransition modShow">
        <pc:chgData name="David Barry" userId="bce5ccbc-7b58-49ec-acb4-501dc5ec953d" providerId="ADAL" clId="{0D792FC0-F7D2-4E61-B24F-C0B94AF14F78}" dt="2022-08-02T13:56:09.444" v="1"/>
        <pc:sldMkLst>
          <pc:docMk/>
          <pc:sldMk cId="87507751" sldId="311"/>
        </pc:sldMkLst>
      </pc:sldChg>
      <pc:sldChg chg="ord">
        <pc:chgData name="David Barry" userId="bce5ccbc-7b58-49ec-acb4-501dc5ec953d" providerId="ADAL" clId="{0D792FC0-F7D2-4E61-B24F-C0B94AF14F78}" dt="2022-08-02T14:00:19.758" v="21"/>
        <pc:sldMkLst>
          <pc:docMk/>
          <pc:sldMk cId="2393462816" sldId="324"/>
        </pc:sldMkLst>
      </pc:sldChg>
      <pc:sldChg chg="ord">
        <pc:chgData name="David Barry" userId="bce5ccbc-7b58-49ec-acb4-501dc5ec953d" providerId="ADAL" clId="{0D792FC0-F7D2-4E61-B24F-C0B94AF14F78}" dt="2022-08-02T13:58:15.679" v="16"/>
        <pc:sldMkLst>
          <pc:docMk/>
          <pc:sldMk cId="2248086158" sldId="337"/>
        </pc:sldMkLst>
      </pc:sldChg>
      <pc:sldChg chg="ord">
        <pc:chgData name="David Barry" userId="bce5ccbc-7b58-49ec-acb4-501dc5ec953d" providerId="ADAL" clId="{0D792FC0-F7D2-4E61-B24F-C0B94AF14F78}" dt="2022-08-02T13:58:51.463" v="17"/>
        <pc:sldMkLst>
          <pc:docMk/>
          <pc:sldMk cId="111272030" sldId="338"/>
        </pc:sldMkLst>
      </pc:sldChg>
      <pc:sldChg chg="ord">
        <pc:chgData name="David Barry" userId="bce5ccbc-7b58-49ec-acb4-501dc5ec953d" providerId="ADAL" clId="{0D792FC0-F7D2-4E61-B24F-C0B94AF14F78}" dt="2022-08-02T13:59:20.208" v="18"/>
        <pc:sldMkLst>
          <pc:docMk/>
          <pc:sldMk cId="1015638874" sldId="341"/>
        </pc:sldMkLst>
      </pc:sldChg>
      <pc:sldChg chg="ord">
        <pc:chgData name="David Barry" userId="bce5ccbc-7b58-49ec-acb4-501dc5ec953d" providerId="ADAL" clId="{0D792FC0-F7D2-4E61-B24F-C0B94AF14F78}" dt="2022-08-02T13:59:20.208" v="18"/>
        <pc:sldMkLst>
          <pc:docMk/>
          <pc:sldMk cId="4285091821" sldId="343"/>
        </pc:sldMkLst>
      </pc:sldChg>
      <pc:sldChg chg="ord">
        <pc:chgData name="David Barry" userId="bce5ccbc-7b58-49ec-acb4-501dc5ec953d" providerId="ADAL" clId="{0D792FC0-F7D2-4E61-B24F-C0B94AF14F78}" dt="2022-08-02T13:59:34.089" v="19"/>
        <pc:sldMkLst>
          <pc:docMk/>
          <pc:sldMk cId="3484577054" sldId="346"/>
        </pc:sldMkLst>
      </pc:sldChg>
      <pc:sldChg chg="ord">
        <pc:chgData name="David Barry" userId="bce5ccbc-7b58-49ec-acb4-501dc5ec953d" providerId="ADAL" clId="{0D792FC0-F7D2-4E61-B24F-C0B94AF14F78}" dt="2022-08-02T13:59:53.782" v="20"/>
        <pc:sldMkLst>
          <pc:docMk/>
          <pc:sldMk cId="518610240" sldId="349"/>
        </pc:sldMkLst>
      </pc:sldChg>
      <pc:sldChg chg="ord">
        <pc:chgData name="David Barry" userId="bce5ccbc-7b58-49ec-acb4-501dc5ec953d" providerId="ADAL" clId="{0D792FC0-F7D2-4E61-B24F-C0B94AF14F78}" dt="2022-08-02T14:00:19.758" v="21"/>
        <pc:sldMkLst>
          <pc:docMk/>
          <pc:sldMk cId="1963600849" sldId="353"/>
        </pc:sldMkLst>
      </pc:sldChg>
      <pc:sldChg chg="ord">
        <pc:chgData name="David Barry" userId="bce5ccbc-7b58-49ec-acb4-501dc5ec953d" providerId="ADAL" clId="{0D792FC0-F7D2-4E61-B24F-C0B94AF14F78}" dt="2022-08-02T14:00:39.319" v="22"/>
        <pc:sldMkLst>
          <pc:docMk/>
          <pc:sldMk cId="642273105" sldId="356"/>
        </pc:sldMkLst>
      </pc:sldChg>
      <pc:sldChg chg="ord">
        <pc:chgData name="David Barry" userId="bce5ccbc-7b58-49ec-acb4-501dc5ec953d" providerId="ADAL" clId="{0D792FC0-F7D2-4E61-B24F-C0B94AF14F78}" dt="2022-08-02T14:02:45.743" v="25"/>
        <pc:sldMkLst>
          <pc:docMk/>
          <pc:sldMk cId="127347015" sldId="366"/>
        </pc:sldMkLst>
      </pc:sldChg>
      <pc:sldChg chg="ord">
        <pc:chgData name="David Barry" userId="bce5ccbc-7b58-49ec-acb4-501dc5ec953d" providerId="ADAL" clId="{0D792FC0-F7D2-4E61-B24F-C0B94AF14F78}" dt="2022-08-02T14:03:02.671" v="26"/>
        <pc:sldMkLst>
          <pc:docMk/>
          <pc:sldMk cId="3869254208" sldId="368"/>
        </pc:sldMkLst>
      </pc:sldChg>
      <pc:sldChg chg="ord">
        <pc:chgData name="David Barry" userId="bce5ccbc-7b58-49ec-acb4-501dc5ec953d" providerId="ADAL" clId="{0D792FC0-F7D2-4E61-B24F-C0B94AF14F78}" dt="2022-08-02T14:03:20.104" v="27"/>
        <pc:sldMkLst>
          <pc:docMk/>
          <pc:sldMk cId="1066976451" sldId="371"/>
        </pc:sldMkLst>
      </pc:sldChg>
      <pc:sldChg chg="ord">
        <pc:chgData name="David Barry" userId="bce5ccbc-7b58-49ec-acb4-501dc5ec953d" providerId="ADAL" clId="{0D792FC0-F7D2-4E61-B24F-C0B94AF14F78}" dt="2022-08-02T14:03:27.376" v="28"/>
        <pc:sldMkLst>
          <pc:docMk/>
          <pc:sldMk cId="3401019795" sldId="375"/>
        </pc:sldMkLst>
      </pc:sldChg>
      <pc:sldChg chg="ord">
        <pc:chgData name="David Barry" userId="bce5ccbc-7b58-49ec-acb4-501dc5ec953d" providerId="ADAL" clId="{0D792FC0-F7D2-4E61-B24F-C0B94AF14F78}" dt="2022-08-02T14:01:04.772" v="23"/>
        <pc:sldMkLst>
          <pc:docMk/>
          <pc:sldMk cId="2459480193" sldId="380"/>
        </pc:sldMkLst>
      </pc:sldChg>
      <pc:sldChg chg="ord">
        <pc:chgData name="David Barry" userId="bce5ccbc-7b58-49ec-acb4-501dc5ec953d" providerId="ADAL" clId="{0D792FC0-F7D2-4E61-B24F-C0B94AF14F78}" dt="2022-08-02T14:02:25.724" v="24"/>
        <pc:sldMkLst>
          <pc:docMk/>
          <pc:sldMk cId="1546033970" sldId="381"/>
        </pc:sldMkLst>
      </pc:sldChg>
      <pc:sldChg chg="ord">
        <pc:chgData name="David Barry" userId="bce5ccbc-7b58-49ec-acb4-501dc5ec953d" providerId="ADAL" clId="{0D792FC0-F7D2-4E61-B24F-C0B94AF14F78}" dt="2022-08-02T14:02:45.743" v="25"/>
        <pc:sldMkLst>
          <pc:docMk/>
          <pc:sldMk cId="1126001800" sldId="382"/>
        </pc:sldMkLst>
      </pc:sldChg>
      <pc:sldChg chg="ord">
        <pc:chgData name="David Barry" userId="bce5ccbc-7b58-49ec-acb4-501dc5ec953d" providerId="ADAL" clId="{0D792FC0-F7D2-4E61-B24F-C0B94AF14F78}" dt="2022-08-02T14:03:02.671" v="26"/>
        <pc:sldMkLst>
          <pc:docMk/>
          <pc:sldMk cId="388176214" sldId="383"/>
        </pc:sldMkLst>
      </pc:sldChg>
      <pc:sldChg chg="ord">
        <pc:chgData name="David Barry" userId="bce5ccbc-7b58-49ec-acb4-501dc5ec953d" providerId="ADAL" clId="{0D792FC0-F7D2-4E61-B24F-C0B94AF14F78}" dt="2022-08-02T14:03:52.846" v="29"/>
        <pc:sldMkLst>
          <pc:docMk/>
          <pc:sldMk cId="1135240099" sldId="384"/>
        </pc:sldMkLst>
      </pc:sldChg>
      <pc:sldChg chg="mod modTransition modShow">
        <pc:chgData name="David Barry" userId="bce5ccbc-7b58-49ec-acb4-501dc5ec953d" providerId="ADAL" clId="{0D792FC0-F7D2-4E61-B24F-C0B94AF14F78}" dt="2022-08-02T13:56:13.244" v="5"/>
        <pc:sldMkLst>
          <pc:docMk/>
          <pc:sldMk cId="3507798525" sldId="392"/>
        </pc:sldMkLst>
      </pc:sldChg>
      <pc:sldChg chg="mod modTransition modShow">
        <pc:chgData name="David Barry" userId="bce5ccbc-7b58-49ec-acb4-501dc5ec953d" providerId="ADAL" clId="{0D792FC0-F7D2-4E61-B24F-C0B94AF14F78}" dt="2022-08-02T13:56:54.730" v="10"/>
        <pc:sldMkLst>
          <pc:docMk/>
          <pc:sldMk cId="777509217" sldId="393"/>
        </pc:sldMkLst>
      </pc:sldChg>
      <pc:sldChg chg="ord">
        <pc:chgData name="David Barry" userId="bce5ccbc-7b58-49ec-acb4-501dc5ec953d" providerId="ADAL" clId="{0D792FC0-F7D2-4E61-B24F-C0B94AF14F78}" dt="2022-08-02T14:02:25.724" v="24"/>
        <pc:sldMkLst>
          <pc:docMk/>
          <pc:sldMk cId="3332737698" sldId="403"/>
        </pc:sldMkLst>
      </pc:sldChg>
      <pc:sldChg chg="ord">
        <pc:chgData name="David Barry" userId="bce5ccbc-7b58-49ec-acb4-501dc5ec953d" providerId="ADAL" clId="{0D792FC0-F7D2-4E61-B24F-C0B94AF14F78}" dt="2022-08-02T14:02:25.724" v="24"/>
        <pc:sldMkLst>
          <pc:docMk/>
          <pc:sldMk cId="3304990828" sldId="404"/>
        </pc:sldMkLst>
      </pc:sldChg>
      <pc:sldChg chg="ord">
        <pc:chgData name="David Barry" userId="bce5ccbc-7b58-49ec-acb4-501dc5ec953d" providerId="ADAL" clId="{0D792FC0-F7D2-4E61-B24F-C0B94AF14F78}" dt="2022-08-02T13:59:34.089" v="19"/>
        <pc:sldMkLst>
          <pc:docMk/>
          <pc:sldMk cId="16293647" sldId="411"/>
        </pc:sldMkLst>
      </pc:sldChg>
      <pc:sldChg chg="ord">
        <pc:chgData name="David Barry" userId="bce5ccbc-7b58-49ec-acb4-501dc5ec953d" providerId="ADAL" clId="{0D792FC0-F7D2-4E61-B24F-C0B94AF14F78}" dt="2022-08-02T13:59:34.089" v="19"/>
        <pc:sldMkLst>
          <pc:docMk/>
          <pc:sldMk cId="41190326" sldId="412"/>
        </pc:sldMkLst>
      </pc:sldChg>
      <pc:sldChg chg="ord">
        <pc:chgData name="David Barry" userId="bce5ccbc-7b58-49ec-acb4-501dc5ec953d" providerId="ADAL" clId="{0D792FC0-F7D2-4E61-B24F-C0B94AF14F78}" dt="2022-08-02T13:59:53.782" v="20"/>
        <pc:sldMkLst>
          <pc:docMk/>
          <pc:sldMk cId="2543707458" sldId="414"/>
        </pc:sldMkLst>
      </pc:sldChg>
      <pc:sldChg chg="ord">
        <pc:chgData name="David Barry" userId="bce5ccbc-7b58-49ec-acb4-501dc5ec953d" providerId="ADAL" clId="{0D792FC0-F7D2-4E61-B24F-C0B94AF14F78}" dt="2022-08-02T14:00:19.758" v="21"/>
        <pc:sldMkLst>
          <pc:docMk/>
          <pc:sldMk cId="2829166287" sldId="415"/>
        </pc:sldMkLst>
      </pc:sldChg>
      <pc:sldChg chg="ord">
        <pc:chgData name="David Barry" userId="bce5ccbc-7b58-49ec-acb4-501dc5ec953d" providerId="ADAL" clId="{0D792FC0-F7D2-4E61-B24F-C0B94AF14F78}" dt="2022-08-02T14:00:19.758" v="21"/>
        <pc:sldMkLst>
          <pc:docMk/>
          <pc:sldMk cId="944119324" sldId="416"/>
        </pc:sldMkLst>
      </pc:sldChg>
      <pc:sldChg chg="ord">
        <pc:chgData name="David Barry" userId="bce5ccbc-7b58-49ec-acb4-501dc5ec953d" providerId="ADAL" clId="{0D792FC0-F7D2-4E61-B24F-C0B94AF14F78}" dt="2022-08-02T14:01:04.772" v="23"/>
        <pc:sldMkLst>
          <pc:docMk/>
          <pc:sldMk cId="1263008590" sldId="417"/>
        </pc:sldMkLst>
      </pc:sldChg>
      <pc:sldChg chg="ord">
        <pc:chgData name="David Barry" userId="bce5ccbc-7b58-49ec-acb4-501dc5ec953d" providerId="ADAL" clId="{0D792FC0-F7D2-4E61-B24F-C0B94AF14F78}" dt="2022-08-02T14:01:04.772" v="23"/>
        <pc:sldMkLst>
          <pc:docMk/>
          <pc:sldMk cId="29409597" sldId="418"/>
        </pc:sldMkLst>
      </pc:sldChg>
      <pc:sldChg chg="ord">
        <pc:chgData name="David Barry" userId="bce5ccbc-7b58-49ec-acb4-501dc5ec953d" providerId="ADAL" clId="{0D792FC0-F7D2-4E61-B24F-C0B94AF14F78}" dt="2022-08-02T14:02:25.724" v="24"/>
        <pc:sldMkLst>
          <pc:docMk/>
          <pc:sldMk cId="3758694679" sldId="419"/>
        </pc:sldMkLst>
      </pc:sldChg>
      <pc:sldChg chg="ord">
        <pc:chgData name="David Barry" userId="bce5ccbc-7b58-49ec-acb4-501dc5ec953d" providerId="ADAL" clId="{0D792FC0-F7D2-4E61-B24F-C0B94AF14F78}" dt="2022-08-02T14:02:25.724" v="24"/>
        <pc:sldMkLst>
          <pc:docMk/>
          <pc:sldMk cId="3683081664" sldId="420"/>
        </pc:sldMkLst>
      </pc:sldChg>
      <pc:sldChg chg="ord">
        <pc:chgData name="David Barry" userId="bce5ccbc-7b58-49ec-acb4-501dc5ec953d" providerId="ADAL" clId="{0D792FC0-F7D2-4E61-B24F-C0B94AF14F78}" dt="2022-08-02T14:02:45.743" v="25"/>
        <pc:sldMkLst>
          <pc:docMk/>
          <pc:sldMk cId="556189827" sldId="421"/>
        </pc:sldMkLst>
      </pc:sldChg>
      <pc:sldChg chg="ord">
        <pc:chgData name="David Barry" userId="bce5ccbc-7b58-49ec-acb4-501dc5ec953d" providerId="ADAL" clId="{0D792FC0-F7D2-4E61-B24F-C0B94AF14F78}" dt="2022-08-02T14:03:52.846" v="29"/>
        <pc:sldMkLst>
          <pc:docMk/>
          <pc:sldMk cId="2099705806" sldId="422"/>
        </pc:sldMkLst>
      </pc:sldChg>
      <pc:sldChg chg="ord">
        <pc:chgData name="David Barry" userId="bce5ccbc-7b58-49ec-acb4-501dc5ec953d" providerId="ADAL" clId="{0D792FC0-F7D2-4E61-B24F-C0B94AF14F78}" dt="2022-08-02T13:59:34.089" v="19"/>
        <pc:sldMkLst>
          <pc:docMk/>
          <pc:sldMk cId="2455129855" sldId="428"/>
        </pc:sldMkLst>
      </pc:sldChg>
      <pc:sldChg chg="ord">
        <pc:chgData name="David Barry" userId="bce5ccbc-7b58-49ec-acb4-501dc5ec953d" providerId="ADAL" clId="{0D792FC0-F7D2-4E61-B24F-C0B94AF14F78}" dt="2022-08-02T13:59:34.089" v="19"/>
        <pc:sldMkLst>
          <pc:docMk/>
          <pc:sldMk cId="447176537" sldId="429"/>
        </pc:sldMkLst>
      </pc:sldChg>
      <pc:sldChg chg="del">
        <pc:chgData name="David Barry" userId="bce5ccbc-7b58-49ec-acb4-501dc5ec953d" providerId="ADAL" clId="{0D792FC0-F7D2-4E61-B24F-C0B94AF14F78}" dt="2022-08-02T13:57:14.083" v="13" actId="47"/>
        <pc:sldMkLst>
          <pc:docMk/>
          <pc:sldMk cId="1562566233" sldId="436"/>
        </pc:sldMkLst>
      </pc:sldChg>
      <pc:sldChg chg="del">
        <pc:chgData name="David Barry" userId="bce5ccbc-7b58-49ec-acb4-501dc5ec953d" providerId="ADAL" clId="{0D792FC0-F7D2-4E61-B24F-C0B94AF14F78}" dt="2022-08-02T13:56:49.656" v="8" actId="47"/>
        <pc:sldMkLst>
          <pc:docMk/>
          <pc:sldMk cId="1801161541" sldId="437"/>
        </pc:sldMkLst>
      </pc:sldChg>
      <pc:sldChg chg="del">
        <pc:chgData name="David Barry" userId="bce5ccbc-7b58-49ec-acb4-501dc5ec953d" providerId="ADAL" clId="{0D792FC0-F7D2-4E61-B24F-C0B94AF14F78}" dt="2022-08-02T13:57:16.831" v="14" actId="47"/>
        <pc:sldMkLst>
          <pc:docMk/>
          <pc:sldMk cId="2460348997" sldId="438"/>
        </pc:sldMkLst>
      </pc:sldChg>
      <pc:sldChg chg="del">
        <pc:chgData name="David Barry" userId="bce5ccbc-7b58-49ec-acb4-501dc5ec953d" providerId="ADAL" clId="{0D792FC0-F7D2-4E61-B24F-C0B94AF14F78}" dt="2022-08-02T13:57:28.366" v="15" actId="47"/>
        <pc:sldMkLst>
          <pc:docMk/>
          <pc:sldMk cId="1067600123" sldId="439"/>
        </pc:sldMkLst>
      </pc:sldChg>
      <pc:sldChg chg="ord">
        <pc:chgData name="David Barry" userId="bce5ccbc-7b58-49ec-acb4-501dc5ec953d" providerId="ADAL" clId="{0D792FC0-F7D2-4E61-B24F-C0B94AF14F78}" dt="2022-08-02T14:00:19.758" v="21"/>
        <pc:sldMkLst>
          <pc:docMk/>
          <pc:sldMk cId="3120931989" sldId="446"/>
        </pc:sldMkLst>
      </pc:sldChg>
    </pc:docChg>
  </pc:docChgLst>
  <pc:docChgLst>
    <pc:chgData name="David Barry" userId="bce5ccbc-7b58-49ec-acb4-501dc5ec953d" providerId="ADAL" clId="{59FE8584-A2CE-4630-B801-6D8822898790}"/>
    <pc:docChg chg="addSld delSld modSld sldOrd">
      <pc:chgData name="David Barry" userId="bce5ccbc-7b58-49ec-acb4-501dc5ec953d" providerId="ADAL" clId="{59FE8584-A2CE-4630-B801-6D8822898790}" dt="2022-12-12T16:05:57.587" v="10" actId="2696"/>
      <pc:docMkLst>
        <pc:docMk/>
      </pc:docMkLst>
      <pc:sldChg chg="del setBg">
        <pc:chgData name="David Barry" userId="bce5ccbc-7b58-49ec-acb4-501dc5ec953d" providerId="ADAL" clId="{59FE8584-A2CE-4630-B801-6D8822898790}" dt="2022-12-12T16:05:42.026" v="5" actId="47"/>
        <pc:sldMkLst>
          <pc:docMk/>
          <pc:sldMk cId="1963600849" sldId="353"/>
        </pc:sldMkLst>
      </pc:sldChg>
      <pc:sldChg chg="del">
        <pc:chgData name="David Barry" userId="bce5ccbc-7b58-49ec-acb4-501dc5ec953d" providerId="ADAL" clId="{59FE8584-A2CE-4630-B801-6D8822898790}" dt="2022-12-12T16:05:57.587" v="10" actId="2696"/>
        <pc:sldMkLst>
          <pc:docMk/>
          <pc:sldMk cId="2459480193" sldId="380"/>
        </pc:sldMkLst>
      </pc:sldChg>
      <pc:sldChg chg="modSp add mod ord">
        <pc:chgData name="David Barry" userId="bce5ccbc-7b58-49ec-acb4-501dc5ec953d" providerId="ADAL" clId="{59FE8584-A2CE-4630-B801-6D8822898790}" dt="2022-12-12T16:05:40.106" v="4"/>
        <pc:sldMkLst>
          <pc:docMk/>
          <pc:sldMk cId="1863704160" sldId="449"/>
        </pc:sldMkLst>
        <pc:spChg chg="mod">
          <ac:chgData name="David Barry" userId="bce5ccbc-7b58-49ec-acb4-501dc5ec953d" providerId="ADAL" clId="{59FE8584-A2CE-4630-B801-6D8822898790}" dt="2022-12-12T16:05:40.106" v="4"/>
          <ac:spMkLst>
            <pc:docMk/>
            <pc:sldMk cId="1863704160" sldId="449"/>
            <ac:spMk id="2" creationId="{00000000-0000-0000-0000-000000000000}"/>
          </ac:spMkLst>
        </pc:spChg>
      </pc:sldChg>
      <pc:sldChg chg="modSp add mod ord">
        <pc:chgData name="David Barry" userId="bce5ccbc-7b58-49ec-acb4-501dc5ec953d" providerId="ADAL" clId="{59FE8584-A2CE-4630-B801-6D8822898790}" dt="2022-12-12T16:05:54.115" v="9"/>
        <pc:sldMkLst>
          <pc:docMk/>
          <pc:sldMk cId="760564789" sldId="450"/>
        </pc:sldMkLst>
        <pc:spChg chg="mod">
          <ac:chgData name="David Barry" userId="bce5ccbc-7b58-49ec-acb4-501dc5ec953d" providerId="ADAL" clId="{59FE8584-A2CE-4630-B801-6D8822898790}" dt="2022-12-12T16:05:54.115" v="9"/>
          <ac:spMkLst>
            <pc:docMk/>
            <pc:sldMk cId="760564789" sldId="450"/>
            <ac:spMk id="2" creationId="{00000000-0000-0000-0000-000000000000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D98C557-58C9-4F18-8AF2-0E8EC1920C14}" type="doc">
      <dgm:prSet loTypeId="urn:microsoft.com/office/officeart/2009/3/layout/StepUpProcess" loCatId="process" qsTypeId="urn:microsoft.com/office/officeart/2005/8/quickstyle/simple3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3F2E98BD-3CB0-455D-A669-8C3D6F151ABA}">
      <dgm:prSet phldrT="[Text]"/>
      <dgm:spPr/>
      <dgm:t>
        <a:bodyPr/>
        <a:lstStyle/>
        <a:p>
          <a:r>
            <a:rPr lang="en-GB" dirty="0"/>
            <a:t>Load pixel data</a:t>
          </a:r>
          <a:endParaRPr lang="en-US" dirty="0"/>
        </a:p>
      </dgm:t>
    </dgm:pt>
    <dgm:pt modelId="{0106431B-DE30-4FDF-A9B6-036CFF7F156B}" type="parTrans" cxnId="{14AAE21D-EDA6-403F-BDC1-CA2980E62A0C}">
      <dgm:prSet/>
      <dgm:spPr/>
      <dgm:t>
        <a:bodyPr/>
        <a:lstStyle/>
        <a:p>
          <a:endParaRPr lang="en-US"/>
        </a:p>
      </dgm:t>
    </dgm:pt>
    <dgm:pt modelId="{362C4B36-63AC-4D88-8D31-6A07DFC94CA4}" type="sibTrans" cxnId="{14AAE21D-EDA6-403F-BDC1-CA2980E62A0C}">
      <dgm:prSet/>
      <dgm:spPr/>
      <dgm:t>
        <a:bodyPr/>
        <a:lstStyle/>
        <a:p>
          <a:endParaRPr lang="en-US"/>
        </a:p>
      </dgm:t>
    </dgm:pt>
    <dgm:pt modelId="{B3BF1350-DDE9-4905-AB6F-DE4564E184F8}">
      <dgm:prSet phldrT="[Text]"/>
      <dgm:spPr/>
      <dgm:t>
        <a:bodyPr/>
        <a:lstStyle/>
        <a:p>
          <a:r>
            <a:rPr lang="en-GB" dirty="0"/>
            <a:t>Create canvas to display image</a:t>
          </a:r>
          <a:endParaRPr lang="en-US" dirty="0"/>
        </a:p>
      </dgm:t>
    </dgm:pt>
    <dgm:pt modelId="{40F9AE39-2CE0-42B3-A4BA-06D1905CF5D7}" type="parTrans" cxnId="{6A41A9BE-6474-467B-BAB3-62AD06A0A87D}">
      <dgm:prSet/>
      <dgm:spPr/>
      <dgm:t>
        <a:bodyPr/>
        <a:lstStyle/>
        <a:p>
          <a:endParaRPr lang="en-US"/>
        </a:p>
      </dgm:t>
    </dgm:pt>
    <dgm:pt modelId="{A5201789-61DE-40A3-BF02-29B3D021C108}" type="sibTrans" cxnId="{6A41A9BE-6474-467B-BAB3-62AD06A0A87D}">
      <dgm:prSet/>
      <dgm:spPr/>
      <dgm:t>
        <a:bodyPr/>
        <a:lstStyle/>
        <a:p>
          <a:endParaRPr lang="en-US"/>
        </a:p>
      </dgm:t>
    </dgm:pt>
    <dgm:pt modelId="{5266937A-B47F-490E-A06D-EAA609AC0422}">
      <dgm:prSet phldrT="[Text]"/>
      <dgm:spPr/>
      <dgm:t>
        <a:bodyPr/>
        <a:lstStyle/>
        <a:p>
          <a:r>
            <a:rPr lang="en-GB" dirty="0"/>
            <a:t>Create window to display canvas</a:t>
          </a:r>
          <a:endParaRPr lang="en-US" dirty="0"/>
        </a:p>
      </dgm:t>
    </dgm:pt>
    <dgm:pt modelId="{1F1865A5-8F96-4201-8E90-C4B50AF1A341}" type="parTrans" cxnId="{D71DD128-486F-4446-A78F-AD0C75E26E92}">
      <dgm:prSet/>
      <dgm:spPr/>
      <dgm:t>
        <a:bodyPr/>
        <a:lstStyle/>
        <a:p>
          <a:endParaRPr lang="en-US"/>
        </a:p>
      </dgm:t>
    </dgm:pt>
    <dgm:pt modelId="{D1084329-FACC-4F24-AFB4-E2EA79D1F899}" type="sibTrans" cxnId="{D71DD128-486F-4446-A78F-AD0C75E26E92}">
      <dgm:prSet/>
      <dgm:spPr/>
      <dgm:t>
        <a:bodyPr/>
        <a:lstStyle/>
        <a:p>
          <a:endParaRPr lang="en-US"/>
        </a:p>
      </dgm:t>
    </dgm:pt>
    <dgm:pt modelId="{BCFE9857-638B-4416-8D46-E44E981EAB36}">
      <dgm:prSet phldrT="[Text]"/>
      <dgm:spPr/>
      <dgm:t>
        <a:bodyPr/>
        <a:lstStyle/>
        <a:p>
          <a:r>
            <a:rPr lang="en-GB" dirty="0"/>
            <a:t>Display window, monitor user input</a:t>
          </a:r>
          <a:endParaRPr lang="en-US" dirty="0"/>
        </a:p>
      </dgm:t>
    </dgm:pt>
    <dgm:pt modelId="{59AC62B7-FF70-4726-B743-F3FA8993D6AB}" type="parTrans" cxnId="{8A5D37A3-352D-4584-A47E-35FB80539B17}">
      <dgm:prSet/>
      <dgm:spPr/>
      <dgm:t>
        <a:bodyPr/>
        <a:lstStyle/>
        <a:p>
          <a:endParaRPr lang="en-US"/>
        </a:p>
      </dgm:t>
    </dgm:pt>
    <dgm:pt modelId="{5454BEEA-468F-4A18-9B4B-7337A122BAC8}" type="sibTrans" cxnId="{8A5D37A3-352D-4584-A47E-35FB80539B17}">
      <dgm:prSet/>
      <dgm:spPr/>
      <dgm:t>
        <a:bodyPr/>
        <a:lstStyle/>
        <a:p>
          <a:endParaRPr lang="en-US"/>
        </a:p>
      </dgm:t>
    </dgm:pt>
    <dgm:pt modelId="{70F4E97E-AF3A-41DB-81B8-1B791D22E339}" type="pres">
      <dgm:prSet presAssocID="{AD98C557-58C9-4F18-8AF2-0E8EC1920C14}" presName="rootnode" presStyleCnt="0">
        <dgm:presLayoutVars>
          <dgm:chMax/>
          <dgm:chPref/>
          <dgm:dir/>
          <dgm:animLvl val="lvl"/>
        </dgm:presLayoutVars>
      </dgm:prSet>
      <dgm:spPr/>
    </dgm:pt>
    <dgm:pt modelId="{D6AB5E49-7D09-4868-9CCA-FA12463A3C6E}" type="pres">
      <dgm:prSet presAssocID="{3F2E98BD-3CB0-455D-A669-8C3D6F151ABA}" presName="composite" presStyleCnt="0"/>
      <dgm:spPr/>
    </dgm:pt>
    <dgm:pt modelId="{10BD6226-AFC9-4B92-B3FC-2A438C3648E4}" type="pres">
      <dgm:prSet presAssocID="{3F2E98BD-3CB0-455D-A669-8C3D6F151ABA}" presName="LShape" presStyleLbl="alignNode1" presStyleIdx="0" presStyleCnt="7"/>
      <dgm:spPr/>
    </dgm:pt>
    <dgm:pt modelId="{02BAAD45-25DA-4180-BE96-B151D1EC7784}" type="pres">
      <dgm:prSet presAssocID="{3F2E98BD-3CB0-455D-A669-8C3D6F151ABA}" presName="ParentText" presStyleLbl="revTx" presStyleIdx="0" presStyleCnt="4">
        <dgm:presLayoutVars>
          <dgm:chMax val="0"/>
          <dgm:chPref val="0"/>
          <dgm:bulletEnabled val="1"/>
        </dgm:presLayoutVars>
      </dgm:prSet>
      <dgm:spPr/>
    </dgm:pt>
    <dgm:pt modelId="{C9E4CA23-9E8C-425F-BABD-C4529CD163F8}" type="pres">
      <dgm:prSet presAssocID="{3F2E98BD-3CB0-455D-A669-8C3D6F151ABA}" presName="Triangle" presStyleLbl="alignNode1" presStyleIdx="1" presStyleCnt="7"/>
      <dgm:spPr/>
    </dgm:pt>
    <dgm:pt modelId="{69E0DB85-B1DA-4849-967A-994D7DF39AB0}" type="pres">
      <dgm:prSet presAssocID="{362C4B36-63AC-4D88-8D31-6A07DFC94CA4}" presName="sibTrans" presStyleCnt="0"/>
      <dgm:spPr/>
    </dgm:pt>
    <dgm:pt modelId="{EB43593D-DB99-439D-8035-C407040914C9}" type="pres">
      <dgm:prSet presAssocID="{362C4B36-63AC-4D88-8D31-6A07DFC94CA4}" presName="space" presStyleCnt="0"/>
      <dgm:spPr/>
    </dgm:pt>
    <dgm:pt modelId="{F9ACC0C3-3014-4333-B7EC-12A1A79FFFC2}" type="pres">
      <dgm:prSet presAssocID="{B3BF1350-DDE9-4905-AB6F-DE4564E184F8}" presName="composite" presStyleCnt="0"/>
      <dgm:spPr/>
    </dgm:pt>
    <dgm:pt modelId="{727C111A-9876-4E49-AB51-88CF61E58B7B}" type="pres">
      <dgm:prSet presAssocID="{B3BF1350-DDE9-4905-AB6F-DE4564E184F8}" presName="LShape" presStyleLbl="alignNode1" presStyleIdx="2" presStyleCnt="7"/>
      <dgm:spPr/>
    </dgm:pt>
    <dgm:pt modelId="{14EEEC41-89B7-4FA8-8CFF-97E54A5BC924}" type="pres">
      <dgm:prSet presAssocID="{B3BF1350-DDE9-4905-AB6F-DE4564E184F8}" presName="ParentText" presStyleLbl="revTx" presStyleIdx="1" presStyleCnt="4">
        <dgm:presLayoutVars>
          <dgm:chMax val="0"/>
          <dgm:chPref val="0"/>
          <dgm:bulletEnabled val="1"/>
        </dgm:presLayoutVars>
      </dgm:prSet>
      <dgm:spPr/>
    </dgm:pt>
    <dgm:pt modelId="{DB46B472-822E-464F-86B2-CEC85DDBB77A}" type="pres">
      <dgm:prSet presAssocID="{B3BF1350-DDE9-4905-AB6F-DE4564E184F8}" presName="Triangle" presStyleLbl="alignNode1" presStyleIdx="3" presStyleCnt="7"/>
      <dgm:spPr/>
    </dgm:pt>
    <dgm:pt modelId="{9F4902C6-9746-4CE7-9AB5-01240FD46458}" type="pres">
      <dgm:prSet presAssocID="{A5201789-61DE-40A3-BF02-29B3D021C108}" presName="sibTrans" presStyleCnt="0"/>
      <dgm:spPr/>
    </dgm:pt>
    <dgm:pt modelId="{6C6275AD-2589-4BD4-82BF-D7E742739A8D}" type="pres">
      <dgm:prSet presAssocID="{A5201789-61DE-40A3-BF02-29B3D021C108}" presName="space" presStyleCnt="0"/>
      <dgm:spPr/>
    </dgm:pt>
    <dgm:pt modelId="{32FF733F-0929-4F4F-B287-AB984B66F081}" type="pres">
      <dgm:prSet presAssocID="{5266937A-B47F-490E-A06D-EAA609AC0422}" presName="composite" presStyleCnt="0"/>
      <dgm:spPr/>
    </dgm:pt>
    <dgm:pt modelId="{89DDE051-B420-4182-BF15-8C35A84EC41C}" type="pres">
      <dgm:prSet presAssocID="{5266937A-B47F-490E-A06D-EAA609AC0422}" presName="LShape" presStyleLbl="alignNode1" presStyleIdx="4" presStyleCnt="7"/>
      <dgm:spPr/>
    </dgm:pt>
    <dgm:pt modelId="{FD437657-13C9-4936-B4E3-698B8508491C}" type="pres">
      <dgm:prSet presAssocID="{5266937A-B47F-490E-A06D-EAA609AC0422}" presName="ParentText" presStyleLbl="revTx" presStyleIdx="2" presStyleCnt="4">
        <dgm:presLayoutVars>
          <dgm:chMax val="0"/>
          <dgm:chPref val="0"/>
          <dgm:bulletEnabled val="1"/>
        </dgm:presLayoutVars>
      </dgm:prSet>
      <dgm:spPr/>
    </dgm:pt>
    <dgm:pt modelId="{8FD59EE6-6380-41A6-911C-F0F212EE8CE7}" type="pres">
      <dgm:prSet presAssocID="{5266937A-B47F-490E-A06D-EAA609AC0422}" presName="Triangle" presStyleLbl="alignNode1" presStyleIdx="5" presStyleCnt="7"/>
      <dgm:spPr/>
    </dgm:pt>
    <dgm:pt modelId="{63404261-89FD-4DDF-A3B4-DCDBC0CDCF2F}" type="pres">
      <dgm:prSet presAssocID="{D1084329-FACC-4F24-AFB4-E2EA79D1F899}" presName="sibTrans" presStyleCnt="0"/>
      <dgm:spPr/>
    </dgm:pt>
    <dgm:pt modelId="{2B21CF01-DBEF-4B95-A67C-DDA0AAFBC229}" type="pres">
      <dgm:prSet presAssocID="{D1084329-FACC-4F24-AFB4-E2EA79D1F899}" presName="space" presStyleCnt="0"/>
      <dgm:spPr/>
    </dgm:pt>
    <dgm:pt modelId="{F3D2D9E7-7237-4DCB-89B7-A911E788AE6D}" type="pres">
      <dgm:prSet presAssocID="{BCFE9857-638B-4416-8D46-E44E981EAB36}" presName="composite" presStyleCnt="0"/>
      <dgm:spPr/>
    </dgm:pt>
    <dgm:pt modelId="{27DD7BDA-DF85-463D-A8AF-0D4D43B53804}" type="pres">
      <dgm:prSet presAssocID="{BCFE9857-638B-4416-8D46-E44E981EAB36}" presName="LShape" presStyleLbl="alignNode1" presStyleIdx="6" presStyleCnt="7"/>
      <dgm:spPr/>
    </dgm:pt>
    <dgm:pt modelId="{AD086B14-90A7-48F6-A013-C65F567FA24D}" type="pres">
      <dgm:prSet presAssocID="{BCFE9857-638B-4416-8D46-E44E981EAB36}" presName="ParentText" presStyleLbl="revTx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F75A8214-2542-4139-9002-E764F9ADEC51}" type="presOf" srcId="{BCFE9857-638B-4416-8D46-E44E981EAB36}" destId="{AD086B14-90A7-48F6-A013-C65F567FA24D}" srcOrd="0" destOrd="0" presId="urn:microsoft.com/office/officeart/2009/3/layout/StepUpProcess"/>
    <dgm:cxn modelId="{14AAE21D-EDA6-403F-BDC1-CA2980E62A0C}" srcId="{AD98C557-58C9-4F18-8AF2-0E8EC1920C14}" destId="{3F2E98BD-3CB0-455D-A669-8C3D6F151ABA}" srcOrd="0" destOrd="0" parTransId="{0106431B-DE30-4FDF-A9B6-036CFF7F156B}" sibTransId="{362C4B36-63AC-4D88-8D31-6A07DFC94CA4}"/>
    <dgm:cxn modelId="{D71DD128-486F-4446-A78F-AD0C75E26E92}" srcId="{AD98C557-58C9-4F18-8AF2-0E8EC1920C14}" destId="{5266937A-B47F-490E-A06D-EAA609AC0422}" srcOrd="2" destOrd="0" parTransId="{1F1865A5-8F96-4201-8E90-C4B50AF1A341}" sibTransId="{D1084329-FACC-4F24-AFB4-E2EA79D1F899}"/>
    <dgm:cxn modelId="{30DD8B34-0953-45B0-A297-D25F09EB57D7}" type="presOf" srcId="{3F2E98BD-3CB0-455D-A669-8C3D6F151ABA}" destId="{02BAAD45-25DA-4180-BE96-B151D1EC7784}" srcOrd="0" destOrd="0" presId="urn:microsoft.com/office/officeart/2009/3/layout/StepUpProcess"/>
    <dgm:cxn modelId="{28ECA339-5CBC-4403-9761-31675E641BCB}" type="presOf" srcId="{B3BF1350-DDE9-4905-AB6F-DE4564E184F8}" destId="{14EEEC41-89B7-4FA8-8CFF-97E54A5BC924}" srcOrd="0" destOrd="0" presId="urn:microsoft.com/office/officeart/2009/3/layout/StepUpProcess"/>
    <dgm:cxn modelId="{900E4DA2-DEA7-4CB2-B305-281961C9B2E2}" type="presOf" srcId="{5266937A-B47F-490E-A06D-EAA609AC0422}" destId="{FD437657-13C9-4936-B4E3-698B8508491C}" srcOrd="0" destOrd="0" presId="urn:microsoft.com/office/officeart/2009/3/layout/StepUpProcess"/>
    <dgm:cxn modelId="{8A5D37A3-352D-4584-A47E-35FB80539B17}" srcId="{AD98C557-58C9-4F18-8AF2-0E8EC1920C14}" destId="{BCFE9857-638B-4416-8D46-E44E981EAB36}" srcOrd="3" destOrd="0" parTransId="{59AC62B7-FF70-4726-B743-F3FA8993D6AB}" sibTransId="{5454BEEA-468F-4A18-9B4B-7337A122BAC8}"/>
    <dgm:cxn modelId="{722542A5-AE7C-4249-AD05-8B6B6B4D3899}" type="presOf" srcId="{AD98C557-58C9-4F18-8AF2-0E8EC1920C14}" destId="{70F4E97E-AF3A-41DB-81B8-1B791D22E339}" srcOrd="0" destOrd="0" presId="urn:microsoft.com/office/officeart/2009/3/layout/StepUpProcess"/>
    <dgm:cxn modelId="{6A41A9BE-6474-467B-BAB3-62AD06A0A87D}" srcId="{AD98C557-58C9-4F18-8AF2-0E8EC1920C14}" destId="{B3BF1350-DDE9-4905-AB6F-DE4564E184F8}" srcOrd="1" destOrd="0" parTransId="{40F9AE39-2CE0-42B3-A4BA-06D1905CF5D7}" sibTransId="{A5201789-61DE-40A3-BF02-29B3D021C108}"/>
    <dgm:cxn modelId="{BFA4E9EB-1DF6-43A8-85B0-5DEED9569543}" type="presParOf" srcId="{70F4E97E-AF3A-41DB-81B8-1B791D22E339}" destId="{D6AB5E49-7D09-4868-9CCA-FA12463A3C6E}" srcOrd="0" destOrd="0" presId="urn:microsoft.com/office/officeart/2009/3/layout/StepUpProcess"/>
    <dgm:cxn modelId="{C3BA1A41-DECE-41CF-B74C-F336168552B2}" type="presParOf" srcId="{D6AB5E49-7D09-4868-9CCA-FA12463A3C6E}" destId="{10BD6226-AFC9-4B92-B3FC-2A438C3648E4}" srcOrd="0" destOrd="0" presId="urn:microsoft.com/office/officeart/2009/3/layout/StepUpProcess"/>
    <dgm:cxn modelId="{4AC3A74E-FA06-476D-8F73-02A51DEB346B}" type="presParOf" srcId="{D6AB5E49-7D09-4868-9CCA-FA12463A3C6E}" destId="{02BAAD45-25DA-4180-BE96-B151D1EC7784}" srcOrd="1" destOrd="0" presId="urn:microsoft.com/office/officeart/2009/3/layout/StepUpProcess"/>
    <dgm:cxn modelId="{EABDCAAA-2C5B-472B-BB54-A1D18879DA8B}" type="presParOf" srcId="{D6AB5E49-7D09-4868-9CCA-FA12463A3C6E}" destId="{C9E4CA23-9E8C-425F-BABD-C4529CD163F8}" srcOrd="2" destOrd="0" presId="urn:microsoft.com/office/officeart/2009/3/layout/StepUpProcess"/>
    <dgm:cxn modelId="{4A418572-6C54-4006-A0BC-5D538A721D24}" type="presParOf" srcId="{70F4E97E-AF3A-41DB-81B8-1B791D22E339}" destId="{69E0DB85-B1DA-4849-967A-994D7DF39AB0}" srcOrd="1" destOrd="0" presId="urn:microsoft.com/office/officeart/2009/3/layout/StepUpProcess"/>
    <dgm:cxn modelId="{18183065-63CF-43E7-B6D2-A0A045434668}" type="presParOf" srcId="{69E0DB85-B1DA-4849-967A-994D7DF39AB0}" destId="{EB43593D-DB99-439D-8035-C407040914C9}" srcOrd="0" destOrd="0" presId="urn:microsoft.com/office/officeart/2009/3/layout/StepUpProcess"/>
    <dgm:cxn modelId="{7A89C2C9-5252-4014-B360-5691648752F3}" type="presParOf" srcId="{70F4E97E-AF3A-41DB-81B8-1B791D22E339}" destId="{F9ACC0C3-3014-4333-B7EC-12A1A79FFFC2}" srcOrd="2" destOrd="0" presId="urn:microsoft.com/office/officeart/2009/3/layout/StepUpProcess"/>
    <dgm:cxn modelId="{49C35D19-086C-4C9A-AD3D-FEED1895D4C2}" type="presParOf" srcId="{F9ACC0C3-3014-4333-B7EC-12A1A79FFFC2}" destId="{727C111A-9876-4E49-AB51-88CF61E58B7B}" srcOrd="0" destOrd="0" presId="urn:microsoft.com/office/officeart/2009/3/layout/StepUpProcess"/>
    <dgm:cxn modelId="{CCFC0CBE-B83C-48E0-84B0-CC4E3C5DEBD1}" type="presParOf" srcId="{F9ACC0C3-3014-4333-B7EC-12A1A79FFFC2}" destId="{14EEEC41-89B7-4FA8-8CFF-97E54A5BC924}" srcOrd="1" destOrd="0" presId="urn:microsoft.com/office/officeart/2009/3/layout/StepUpProcess"/>
    <dgm:cxn modelId="{8CBE0D49-6BCA-4556-ABF0-8DF7F0B5D33B}" type="presParOf" srcId="{F9ACC0C3-3014-4333-B7EC-12A1A79FFFC2}" destId="{DB46B472-822E-464F-86B2-CEC85DDBB77A}" srcOrd="2" destOrd="0" presId="urn:microsoft.com/office/officeart/2009/3/layout/StepUpProcess"/>
    <dgm:cxn modelId="{DBD4CCCA-2311-49DD-9B90-1CA90EC30051}" type="presParOf" srcId="{70F4E97E-AF3A-41DB-81B8-1B791D22E339}" destId="{9F4902C6-9746-4CE7-9AB5-01240FD46458}" srcOrd="3" destOrd="0" presId="urn:microsoft.com/office/officeart/2009/3/layout/StepUpProcess"/>
    <dgm:cxn modelId="{BB37F1BF-DF4B-4E35-A2B7-A61DB2758B30}" type="presParOf" srcId="{9F4902C6-9746-4CE7-9AB5-01240FD46458}" destId="{6C6275AD-2589-4BD4-82BF-D7E742739A8D}" srcOrd="0" destOrd="0" presId="urn:microsoft.com/office/officeart/2009/3/layout/StepUpProcess"/>
    <dgm:cxn modelId="{96957648-5C0F-4D04-8281-6F17AE964507}" type="presParOf" srcId="{70F4E97E-AF3A-41DB-81B8-1B791D22E339}" destId="{32FF733F-0929-4F4F-B287-AB984B66F081}" srcOrd="4" destOrd="0" presId="urn:microsoft.com/office/officeart/2009/3/layout/StepUpProcess"/>
    <dgm:cxn modelId="{9BA16500-5E82-431B-95C1-4E1C3B0AE8D9}" type="presParOf" srcId="{32FF733F-0929-4F4F-B287-AB984B66F081}" destId="{89DDE051-B420-4182-BF15-8C35A84EC41C}" srcOrd="0" destOrd="0" presId="urn:microsoft.com/office/officeart/2009/3/layout/StepUpProcess"/>
    <dgm:cxn modelId="{9722437D-4443-4638-8911-DD091A070F91}" type="presParOf" srcId="{32FF733F-0929-4F4F-B287-AB984B66F081}" destId="{FD437657-13C9-4936-B4E3-698B8508491C}" srcOrd="1" destOrd="0" presId="urn:microsoft.com/office/officeart/2009/3/layout/StepUpProcess"/>
    <dgm:cxn modelId="{81356C8C-CAC6-456C-A4F6-EAC8A158FDA4}" type="presParOf" srcId="{32FF733F-0929-4F4F-B287-AB984B66F081}" destId="{8FD59EE6-6380-41A6-911C-F0F212EE8CE7}" srcOrd="2" destOrd="0" presId="urn:microsoft.com/office/officeart/2009/3/layout/StepUpProcess"/>
    <dgm:cxn modelId="{15557632-2C63-4A44-AC43-0CFCA3CA8D6D}" type="presParOf" srcId="{70F4E97E-AF3A-41DB-81B8-1B791D22E339}" destId="{63404261-89FD-4DDF-A3B4-DCDBC0CDCF2F}" srcOrd="5" destOrd="0" presId="urn:microsoft.com/office/officeart/2009/3/layout/StepUpProcess"/>
    <dgm:cxn modelId="{98CF3344-A597-4963-A56C-59CFA7CABF33}" type="presParOf" srcId="{63404261-89FD-4DDF-A3B4-DCDBC0CDCF2F}" destId="{2B21CF01-DBEF-4B95-A67C-DDA0AAFBC229}" srcOrd="0" destOrd="0" presId="urn:microsoft.com/office/officeart/2009/3/layout/StepUpProcess"/>
    <dgm:cxn modelId="{ABF659EC-943D-4E11-AEE6-DF12FB52DBF0}" type="presParOf" srcId="{70F4E97E-AF3A-41DB-81B8-1B791D22E339}" destId="{F3D2D9E7-7237-4DCB-89B7-A911E788AE6D}" srcOrd="6" destOrd="0" presId="urn:microsoft.com/office/officeart/2009/3/layout/StepUpProcess"/>
    <dgm:cxn modelId="{BCBD9302-A94D-4A25-B17A-D1EDC12F6EE7}" type="presParOf" srcId="{F3D2D9E7-7237-4DCB-89B7-A911E788AE6D}" destId="{27DD7BDA-DF85-463D-A8AF-0D4D43B53804}" srcOrd="0" destOrd="0" presId="urn:microsoft.com/office/officeart/2009/3/layout/StepUpProcess"/>
    <dgm:cxn modelId="{25DD00C8-130B-43F1-A4BE-6FC0A3453ECA}" type="presParOf" srcId="{F3D2D9E7-7237-4DCB-89B7-A911E788AE6D}" destId="{AD086B14-90A7-48F6-A013-C65F567FA24D}" srcOrd="1" destOrd="0" presId="urn:microsoft.com/office/officeart/2009/3/layout/StepUp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BD6226-AFC9-4B92-B3FC-2A438C3648E4}">
      <dsp:nvSpPr>
        <dsp:cNvPr id="0" name=""/>
        <dsp:cNvSpPr/>
      </dsp:nvSpPr>
      <dsp:spPr>
        <a:xfrm rot="5400000">
          <a:off x="1376670" y="1019368"/>
          <a:ext cx="985691" cy="1640167"/>
        </a:xfrm>
        <a:prstGeom prst="corner">
          <a:avLst>
            <a:gd name="adj1" fmla="val 16120"/>
            <a:gd name="adj2" fmla="val 1611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69000"/>
                <a:alpha val="100000"/>
                <a:satMod val="109000"/>
                <a:lumMod val="110000"/>
              </a:schemeClr>
            </a:gs>
            <a:gs pos="52000">
              <a:schemeClr val="accent6">
                <a:hueOff val="0"/>
                <a:satOff val="0"/>
                <a:lumOff val="0"/>
                <a:alphaOff val="0"/>
                <a:tint val="74000"/>
                <a:satMod val="100000"/>
                <a:lumMod val="104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tint val="78000"/>
                <a:satMod val="100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02BAAD45-25DA-4180-BE96-B151D1EC7784}">
      <dsp:nvSpPr>
        <dsp:cNvPr id="0" name=""/>
        <dsp:cNvSpPr/>
      </dsp:nvSpPr>
      <dsp:spPr>
        <a:xfrm>
          <a:off x="1212134" y="1509424"/>
          <a:ext cx="1480752" cy="12979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Load pixel data</a:t>
          </a:r>
          <a:endParaRPr lang="en-US" sz="2000" kern="1200" dirty="0"/>
        </a:p>
      </dsp:txBody>
      <dsp:txXfrm>
        <a:off x="1212134" y="1509424"/>
        <a:ext cx="1480752" cy="1297966"/>
      </dsp:txXfrm>
    </dsp:sp>
    <dsp:sp modelId="{C9E4CA23-9E8C-425F-BABD-C4529CD163F8}">
      <dsp:nvSpPr>
        <dsp:cNvPr id="0" name=""/>
        <dsp:cNvSpPr/>
      </dsp:nvSpPr>
      <dsp:spPr>
        <a:xfrm>
          <a:off x="2413499" y="898617"/>
          <a:ext cx="279387" cy="279387"/>
        </a:xfrm>
        <a:prstGeom prst="triangle">
          <a:avLst>
            <a:gd name="adj" fmla="val 10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69000"/>
                <a:alpha val="100000"/>
                <a:satMod val="109000"/>
                <a:lumMod val="110000"/>
              </a:schemeClr>
            </a:gs>
            <a:gs pos="52000">
              <a:schemeClr val="accent6">
                <a:hueOff val="0"/>
                <a:satOff val="0"/>
                <a:lumOff val="0"/>
                <a:alphaOff val="0"/>
                <a:tint val="74000"/>
                <a:satMod val="100000"/>
                <a:lumMod val="104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tint val="78000"/>
                <a:satMod val="100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727C111A-9876-4E49-AB51-88CF61E58B7B}">
      <dsp:nvSpPr>
        <dsp:cNvPr id="0" name=""/>
        <dsp:cNvSpPr/>
      </dsp:nvSpPr>
      <dsp:spPr>
        <a:xfrm rot="5400000">
          <a:off x="3189401" y="570806"/>
          <a:ext cx="985691" cy="1640167"/>
        </a:xfrm>
        <a:prstGeom prst="corner">
          <a:avLst>
            <a:gd name="adj1" fmla="val 16120"/>
            <a:gd name="adj2" fmla="val 1611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69000"/>
                <a:alpha val="100000"/>
                <a:satMod val="109000"/>
                <a:lumMod val="110000"/>
              </a:schemeClr>
            </a:gs>
            <a:gs pos="52000">
              <a:schemeClr val="accent6">
                <a:hueOff val="0"/>
                <a:satOff val="0"/>
                <a:lumOff val="0"/>
                <a:alphaOff val="0"/>
                <a:tint val="74000"/>
                <a:satMod val="100000"/>
                <a:lumMod val="104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tint val="78000"/>
                <a:satMod val="100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14EEEC41-89B7-4FA8-8CFF-97E54A5BC924}">
      <dsp:nvSpPr>
        <dsp:cNvPr id="0" name=""/>
        <dsp:cNvSpPr/>
      </dsp:nvSpPr>
      <dsp:spPr>
        <a:xfrm>
          <a:off x="3024865" y="1060862"/>
          <a:ext cx="1480752" cy="12979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Create canvas to display image</a:t>
          </a:r>
          <a:endParaRPr lang="en-US" sz="2000" kern="1200" dirty="0"/>
        </a:p>
      </dsp:txBody>
      <dsp:txXfrm>
        <a:off x="3024865" y="1060862"/>
        <a:ext cx="1480752" cy="1297966"/>
      </dsp:txXfrm>
    </dsp:sp>
    <dsp:sp modelId="{DB46B472-822E-464F-86B2-CEC85DDBB77A}">
      <dsp:nvSpPr>
        <dsp:cNvPr id="0" name=""/>
        <dsp:cNvSpPr/>
      </dsp:nvSpPr>
      <dsp:spPr>
        <a:xfrm>
          <a:off x="4226230" y="450055"/>
          <a:ext cx="279387" cy="279387"/>
        </a:xfrm>
        <a:prstGeom prst="triangle">
          <a:avLst>
            <a:gd name="adj" fmla="val 10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69000"/>
                <a:alpha val="100000"/>
                <a:satMod val="109000"/>
                <a:lumMod val="110000"/>
              </a:schemeClr>
            </a:gs>
            <a:gs pos="52000">
              <a:schemeClr val="accent6">
                <a:hueOff val="0"/>
                <a:satOff val="0"/>
                <a:lumOff val="0"/>
                <a:alphaOff val="0"/>
                <a:tint val="74000"/>
                <a:satMod val="100000"/>
                <a:lumMod val="104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tint val="78000"/>
                <a:satMod val="100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89DDE051-B420-4182-BF15-8C35A84EC41C}">
      <dsp:nvSpPr>
        <dsp:cNvPr id="0" name=""/>
        <dsp:cNvSpPr/>
      </dsp:nvSpPr>
      <dsp:spPr>
        <a:xfrm rot="5400000">
          <a:off x="5002132" y="122244"/>
          <a:ext cx="985691" cy="1640167"/>
        </a:xfrm>
        <a:prstGeom prst="corner">
          <a:avLst>
            <a:gd name="adj1" fmla="val 16120"/>
            <a:gd name="adj2" fmla="val 1611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69000"/>
                <a:alpha val="100000"/>
                <a:satMod val="109000"/>
                <a:lumMod val="110000"/>
              </a:schemeClr>
            </a:gs>
            <a:gs pos="52000">
              <a:schemeClr val="accent6">
                <a:hueOff val="0"/>
                <a:satOff val="0"/>
                <a:lumOff val="0"/>
                <a:alphaOff val="0"/>
                <a:tint val="74000"/>
                <a:satMod val="100000"/>
                <a:lumMod val="104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tint val="78000"/>
                <a:satMod val="100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FD437657-13C9-4936-B4E3-698B8508491C}">
      <dsp:nvSpPr>
        <dsp:cNvPr id="0" name=""/>
        <dsp:cNvSpPr/>
      </dsp:nvSpPr>
      <dsp:spPr>
        <a:xfrm>
          <a:off x="4837595" y="612300"/>
          <a:ext cx="1480752" cy="12979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Create window to display canvas</a:t>
          </a:r>
          <a:endParaRPr lang="en-US" sz="2000" kern="1200" dirty="0"/>
        </a:p>
      </dsp:txBody>
      <dsp:txXfrm>
        <a:off x="4837595" y="612300"/>
        <a:ext cx="1480752" cy="1297966"/>
      </dsp:txXfrm>
    </dsp:sp>
    <dsp:sp modelId="{8FD59EE6-6380-41A6-911C-F0F212EE8CE7}">
      <dsp:nvSpPr>
        <dsp:cNvPr id="0" name=""/>
        <dsp:cNvSpPr/>
      </dsp:nvSpPr>
      <dsp:spPr>
        <a:xfrm>
          <a:off x="6038961" y="1493"/>
          <a:ext cx="279387" cy="279387"/>
        </a:xfrm>
        <a:prstGeom prst="triangle">
          <a:avLst>
            <a:gd name="adj" fmla="val 10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69000"/>
                <a:alpha val="100000"/>
                <a:satMod val="109000"/>
                <a:lumMod val="110000"/>
              </a:schemeClr>
            </a:gs>
            <a:gs pos="52000">
              <a:schemeClr val="accent6">
                <a:hueOff val="0"/>
                <a:satOff val="0"/>
                <a:lumOff val="0"/>
                <a:alphaOff val="0"/>
                <a:tint val="74000"/>
                <a:satMod val="100000"/>
                <a:lumMod val="104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tint val="78000"/>
                <a:satMod val="100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27DD7BDA-DF85-463D-A8AF-0D4D43B53804}">
      <dsp:nvSpPr>
        <dsp:cNvPr id="0" name=""/>
        <dsp:cNvSpPr/>
      </dsp:nvSpPr>
      <dsp:spPr>
        <a:xfrm rot="5400000">
          <a:off x="6814863" y="-326318"/>
          <a:ext cx="985691" cy="1640167"/>
        </a:xfrm>
        <a:prstGeom prst="corner">
          <a:avLst>
            <a:gd name="adj1" fmla="val 16120"/>
            <a:gd name="adj2" fmla="val 1611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69000"/>
                <a:alpha val="100000"/>
                <a:satMod val="109000"/>
                <a:lumMod val="110000"/>
              </a:schemeClr>
            </a:gs>
            <a:gs pos="52000">
              <a:schemeClr val="accent6">
                <a:hueOff val="0"/>
                <a:satOff val="0"/>
                <a:lumOff val="0"/>
                <a:alphaOff val="0"/>
                <a:tint val="74000"/>
                <a:satMod val="100000"/>
                <a:lumMod val="104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tint val="78000"/>
                <a:satMod val="100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AD086B14-90A7-48F6-A013-C65F567FA24D}">
      <dsp:nvSpPr>
        <dsp:cNvPr id="0" name=""/>
        <dsp:cNvSpPr/>
      </dsp:nvSpPr>
      <dsp:spPr>
        <a:xfrm>
          <a:off x="6650326" y="163738"/>
          <a:ext cx="1480752" cy="12979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Display window, monitor user input</a:t>
          </a:r>
          <a:endParaRPr lang="en-US" sz="2000" kern="1200" dirty="0"/>
        </a:p>
      </dsp:txBody>
      <dsp:txXfrm>
        <a:off x="6650326" y="163738"/>
        <a:ext cx="1480752" cy="129796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StepUpProcess">
  <dgm:title val=""/>
  <dgm:desc val=""/>
  <dgm:catLst>
    <dgm:cat type="process" pri="13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b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b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onstrLst>
      <dgm:constr type="alignOff" forName="rootnode" val="1"/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-0.765"/>
      <dgm:constr type="w" for="ch" forName="sibTrans" refType="w" fact="0.103"/>
      <dgm:constr type="h" for="ch" forName="sibTrans" refType="h" fact="0.103"/>
    </dgm:constrLst>
    <dgm:forEach name="nodesForEach" axis="ch" ptType="node">
      <dgm:layoutNode name="composite">
        <dgm:alg type="composite">
          <dgm:param type="ar" val="0.86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LShape" refType="w" fact="0"/>
              <dgm:constr type="t" for="ch" forName="LShape" refType="h" fact="0.2347"/>
              <dgm:constr type="w" for="ch" forName="LShape" refType="w" fact="0.998"/>
              <dgm:constr type="h" for="ch" forName="LShape" refType="h" fact="0.5164"/>
              <dgm:constr type="r" for="ch" forName="ParentText" refType="w"/>
              <dgm:constr type="t" for="ch" forName="ParentText" refType="h" fact="0.32"/>
              <dgm:constr type="w" for="ch" forName="ParentText" refType="w" fact="0.901"/>
              <dgm:constr type="h" for="ch" forName="ParentText" refType="h" fact="0.68"/>
              <dgm:constr type="l" for="ch" forName="Triangle" refType="w" fact="0.83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if>
          <dgm:else name="Name5">
            <dgm:constrLst>
              <dgm:constr type="l" for="ch" forName="LShape" refType="w" fact="0.002"/>
              <dgm:constr type="t" for="ch" forName="LShape" refType="h" fact="0.2347"/>
              <dgm:constr type="w" for="ch" forName="LShape" refType="w"/>
              <dgm:constr type="h" for="ch" forName="LShape" refType="h" fact="0.5164"/>
              <dgm:constr type="l" for="ch" forName="ParentText" refType="w" fact="0"/>
              <dgm:constr type="t" for="ch" forName="ParentText" refType="h" fact="0.32"/>
              <dgm:constr type="w" for="ch" forName="ParentText" refType="w" fact="0.902"/>
              <dgm:constr type="h" for="ch" forName="ParentText" refType="h" fact="0.68"/>
              <dgm:constr type="l" for="ch" forName="Triangle" refType="w" fact="0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else>
        </dgm:choose>
        <dgm:layoutNode name="LShape" styleLbl="alignNode1">
          <dgm:alg type="sp"/>
          <dgm:choose name="Name6">
            <dgm:if name="Name7" func="var" arg="dir" op="equ" val="norm">
              <dgm:shape xmlns:r="http://schemas.openxmlformats.org/officeDocument/2006/relationships" rot="90" type="corner" r:blip="">
                <dgm:adjLst>
                  <dgm:adj idx="1" val="0.1612"/>
                  <dgm:adj idx="2" val="0.1611"/>
                </dgm:adjLst>
              </dgm:shape>
            </dgm:if>
            <dgm:else name="Name8">
              <dgm:shape xmlns:r="http://schemas.openxmlformats.org/officeDocument/2006/relationships" rot="180" type="corner" r:blip="">
                <dgm:adjLst>
                  <dgm:adj idx="1" val="0.1612"/>
                  <dgm:adj idx="2" val="0.1611"/>
                </dgm:adjLst>
              </dgm:shape>
            </dgm:else>
          </dgm:choose>
          <dgm:presOf/>
        </dgm:layoutNode>
        <dgm:layoutNode name="ParentTex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9">
          <dgm:if name="Name10" axis="followSib" ptType="node" func="cnt" op="gte" val="1">
            <dgm:layoutNode name="Triangle" styleLbl="alignNode1">
              <dgm:alg type="sp"/>
              <dgm:choose name="Name11">
                <dgm:if name="Name12" func="var" arg="dir" op="equ" val="norm">
                  <dgm:shape xmlns:r="http://schemas.openxmlformats.org/officeDocument/2006/relationships" type="triangle" r:blip="">
                    <dgm:adjLst>
                      <dgm:adj idx="1" val="1"/>
                    </dgm:adjLst>
                  </dgm:shape>
                </dgm:if>
                <dgm:else name="Name13">
                  <dgm:shape xmlns:r="http://schemas.openxmlformats.org/officeDocument/2006/relationships" rot="90" type="triangle" r:blip="">
                    <dgm:adjLst>
                      <dgm:adj idx="1" val="1"/>
                    </dgm:adjLst>
                  </dgm:shape>
                </dgm:else>
              </dgm:choose>
              <dgm:presOf/>
            </dgm:layoutNode>
          </dgm:if>
          <dgm:else name="Name14"/>
        </dgm:choose>
      </dgm:layoutNode>
      <dgm:forEach name="sibTransForEach" axis="followSib" ptType="sibTrans" cnt="1">
        <dgm:layoutNode name="sibTrans">
          <dgm:alg type="composite">
            <dgm:param type="ar" val="0.861"/>
          </dgm:alg>
          <dgm:constrLst>
            <dgm:constr type="w" for="ch" forName="space" refType="w"/>
            <dgm:constr type="h" for="ch" forName="space" refType="w"/>
          </dgm:constrLst>
          <dgm:layoutNode name="space" styleLbl="alignNode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87114C-3CFA-4777-A149-389E9D9F6967}" type="datetimeFigureOut">
              <a:rPr lang="en-GB" smtClean="0"/>
              <a:t>12/12/2022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A53AF9-C4E9-4287-8A77-4D1DAA5ABF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27313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53AF9-C4E9-4287-8A77-4D1DAA5ABFFB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08899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53AF9-C4E9-4287-8A77-4D1DAA5ABFFB}" type="slidenum">
              <a:rPr lang="en-GB" smtClean="0"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99627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237F811A-6019-477B-AB23-28CF60529E1D}" type="datetimeFigureOut">
              <a:rPr lang="en-GB" smtClean="0"/>
              <a:t>12/12/2022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1F2BCC99-E2C6-4EA4-BF7C-CDA29CD865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15288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F811A-6019-477B-AB23-28CF60529E1D}" type="datetimeFigureOut">
              <a:rPr lang="en-GB" smtClean="0"/>
              <a:t>12/12/2022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BCC99-E2C6-4EA4-BF7C-CDA29CD865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15477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237F811A-6019-477B-AB23-28CF60529E1D}" type="datetimeFigureOut">
              <a:rPr lang="en-GB" smtClean="0"/>
              <a:t>12/12/2022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1F2BCC99-E2C6-4EA4-BF7C-CDA29CD865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71181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237F811A-6019-477B-AB23-28CF60529E1D}" type="datetimeFigureOut">
              <a:rPr lang="en-GB" smtClean="0"/>
              <a:t>12/12/2022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1F2BCC99-E2C6-4EA4-BF7C-CDA29CD86502}" type="slidenum">
              <a:rPr lang="en-GB" smtClean="0"/>
              <a:t>‹#›</a:t>
            </a:fld>
            <a:endParaRPr lang="en-GB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2069542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237F811A-6019-477B-AB23-28CF60529E1D}" type="datetimeFigureOut">
              <a:rPr lang="en-GB" smtClean="0"/>
              <a:t>12/12/2022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1F2BCC99-E2C6-4EA4-BF7C-CDA29CD865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01603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F811A-6019-477B-AB23-28CF60529E1D}" type="datetimeFigureOut">
              <a:rPr lang="en-GB" smtClean="0"/>
              <a:t>12/12/2022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20777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F811A-6019-477B-AB23-28CF60529E1D}" type="datetimeFigureOut">
              <a:rPr lang="en-GB" smtClean="0"/>
              <a:t>12/12/2022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6158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F811A-6019-477B-AB23-28CF60529E1D}" type="datetimeFigureOut">
              <a:rPr lang="en-GB" smtClean="0"/>
              <a:t>12/12/2022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BCC99-E2C6-4EA4-BF7C-CDA29CD865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591111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237F811A-6019-477B-AB23-28CF60529E1D}" type="datetimeFigureOut">
              <a:rPr lang="en-GB" smtClean="0"/>
              <a:t>12/12/2022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1F2BCC99-E2C6-4EA4-BF7C-CDA29CD865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367391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F811A-6019-477B-AB23-28CF60529E1D}" type="datetimeFigureOut">
              <a:rPr lang="en-GB" smtClean="0"/>
              <a:t>12/12/2022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16358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237F811A-6019-477B-AB23-28CF60529E1D}" type="datetimeFigureOut">
              <a:rPr lang="en-GB" smtClean="0"/>
              <a:t>12/12/2022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1F2BCC99-E2C6-4EA4-BF7C-CDA29CD865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125757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F811A-6019-477B-AB23-28CF60529E1D}" type="datetimeFigureOut">
              <a:rPr lang="en-GB" smtClean="0"/>
              <a:t>12/12/2022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BCC99-E2C6-4EA4-BF7C-CDA29CD865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49270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F811A-6019-477B-AB23-28CF60529E1D}" type="datetimeFigureOut">
              <a:rPr lang="en-GB" smtClean="0"/>
              <a:t>12/12/2022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BCC99-E2C6-4EA4-BF7C-CDA29CD865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87183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F811A-6019-477B-AB23-28CF60529E1D}" type="datetimeFigureOut">
              <a:rPr lang="en-GB" smtClean="0"/>
              <a:t>12/12/2022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BCC99-E2C6-4EA4-BF7C-CDA29CD865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35448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F811A-6019-477B-AB23-28CF60529E1D}" type="datetimeFigureOut">
              <a:rPr lang="en-GB" smtClean="0"/>
              <a:t>12/12/2022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BCC99-E2C6-4EA4-BF7C-CDA29CD865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0257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F811A-6019-477B-AB23-28CF60529E1D}" type="datetimeFigureOut">
              <a:rPr lang="en-GB" smtClean="0"/>
              <a:t>12/12/2022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BCC99-E2C6-4EA4-BF7C-CDA29CD865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0583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F811A-6019-477B-AB23-28CF60529E1D}" type="datetimeFigureOut">
              <a:rPr lang="en-GB" smtClean="0"/>
              <a:t>12/12/2022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BCC99-E2C6-4EA4-BF7C-CDA29CD865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93369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12/12/2022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219556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  <p:sldLayoutId id="2147483816" r:id="rId12"/>
    <p:sldLayoutId id="2147483817" r:id="rId13"/>
    <p:sldLayoutId id="2147483818" r:id="rId14"/>
    <p:sldLayoutId id="2147483819" r:id="rId15"/>
    <p:sldLayoutId id="2147483820" r:id="rId16"/>
    <p:sldLayoutId id="2147483821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0.png"/><Relationship Id="rId2" Type="http://schemas.openxmlformats.org/officeDocument/2006/relationships/video" Target="../media/media1.gif"/><Relationship Id="rId1" Type="http://schemas.microsoft.com/office/2007/relationships/media" Target="../media/media1.gif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2.xml"/><Relationship Id="rId9" Type="http://schemas.openxmlformats.org/officeDocument/2006/relationships/hyperlink" Target="mailto:david.barry@crick.ac.uk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371/journal.pcbi.1005871" TargetMode="External"/><Relationship Id="rId2" Type="http://schemas.openxmlformats.org/officeDocument/2006/relationships/hyperlink" Target="https://doi.org/10.1371/journal.pcbi.1007433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3318" y="82127"/>
            <a:ext cx="8610600" cy="1042615"/>
          </a:xfrm>
        </p:spPr>
        <p:txBody>
          <a:bodyPr/>
          <a:lstStyle/>
          <a:p>
            <a:pPr algn="l"/>
            <a:r>
              <a:rPr lang="en-GB" dirty="0"/>
              <a:t>Flow Control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91544" y="1268760"/>
            <a:ext cx="7955280" cy="2736304"/>
          </a:xfrm>
        </p:spPr>
        <p:txBody>
          <a:bodyPr>
            <a:normAutofit/>
          </a:bodyPr>
          <a:lstStyle/>
          <a:p>
            <a:r>
              <a:rPr lang="en-GB" sz="1800" dirty="0"/>
              <a:t>It is often desirable to control when statements are executed</a:t>
            </a:r>
          </a:p>
          <a:p>
            <a:pPr lvl="1"/>
            <a:r>
              <a:rPr lang="en-GB" sz="1600" dirty="0"/>
              <a:t>Sometimes, statements should be skipped altogether</a:t>
            </a:r>
          </a:p>
          <a:p>
            <a:pPr lvl="1"/>
            <a:endParaRPr lang="en-GB" sz="1600" dirty="0"/>
          </a:p>
          <a:p>
            <a:pPr lvl="1"/>
            <a:endParaRPr lang="en-GB" sz="1600" dirty="0"/>
          </a:p>
          <a:p>
            <a:pPr lvl="1"/>
            <a:endParaRPr lang="en-GB" sz="1600" dirty="0"/>
          </a:p>
          <a:p>
            <a:pPr lvl="1"/>
            <a:endParaRPr lang="en-GB" sz="1600" dirty="0"/>
          </a:p>
          <a:p>
            <a:pPr lvl="1"/>
            <a:endParaRPr lang="en-GB" sz="1600" dirty="0"/>
          </a:p>
          <a:p>
            <a:pPr lvl="1"/>
            <a:r>
              <a:rPr lang="en-GB" sz="1600" dirty="0"/>
              <a:t>Other times, the same statement should be executed repeatedly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991544" y="4725143"/>
            <a:ext cx="8844284" cy="5760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800" dirty="0"/>
              <a:t>Can be subdivided into conditional statements and loop statements</a:t>
            </a:r>
          </a:p>
        </p:txBody>
      </p:sp>
      <p:grpSp>
        <p:nvGrpSpPr>
          <p:cNvPr id="84" name="Group 83"/>
          <p:cNvGrpSpPr/>
          <p:nvPr/>
        </p:nvGrpSpPr>
        <p:grpSpPr>
          <a:xfrm>
            <a:off x="4468618" y="2132856"/>
            <a:ext cx="3283566" cy="792088"/>
            <a:chOff x="2944618" y="1556792"/>
            <a:chExt cx="3283566" cy="792088"/>
          </a:xfrm>
        </p:grpSpPr>
        <p:sp>
          <p:nvSpPr>
            <p:cNvPr id="7" name="Oval 6"/>
            <p:cNvSpPr/>
            <p:nvPr/>
          </p:nvSpPr>
          <p:spPr>
            <a:xfrm>
              <a:off x="2944618" y="2060848"/>
              <a:ext cx="288032" cy="288032"/>
            </a:xfrm>
            <a:prstGeom prst="ellipse">
              <a:avLst/>
            </a:prstGeom>
            <a:solidFill>
              <a:srgbClr val="1C7400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4039140" y="1556792"/>
              <a:ext cx="288032" cy="28803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5133662" y="2060848"/>
              <a:ext cx="288032" cy="288032"/>
            </a:xfrm>
            <a:prstGeom prst="ellipse">
              <a:avLst/>
            </a:prstGeom>
            <a:solidFill>
              <a:srgbClr val="1C7400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" name="Straight Arrow Connector 17"/>
            <p:cNvCxnSpPr>
              <a:stCxn id="7" idx="7"/>
              <a:endCxn id="9" idx="2"/>
            </p:cNvCxnSpPr>
            <p:nvPr/>
          </p:nvCxnSpPr>
          <p:spPr>
            <a:xfrm flipV="1">
              <a:off x="3190469" y="1700808"/>
              <a:ext cx="848671" cy="402221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>
              <a:stCxn id="7" idx="6"/>
              <a:endCxn id="10" idx="2"/>
            </p:cNvCxnSpPr>
            <p:nvPr/>
          </p:nvCxnSpPr>
          <p:spPr>
            <a:xfrm>
              <a:off x="3232650" y="2204864"/>
              <a:ext cx="1901012" cy="0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>
              <a:stCxn id="9" idx="6"/>
              <a:endCxn id="10" idx="1"/>
            </p:cNvCxnSpPr>
            <p:nvPr/>
          </p:nvCxnSpPr>
          <p:spPr>
            <a:xfrm>
              <a:off x="4327172" y="1700808"/>
              <a:ext cx="848671" cy="402221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>
              <a:stCxn id="10" idx="6"/>
            </p:cNvCxnSpPr>
            <p:nvPr/>
          </p:nvCxnSpPr>
          <p:spPr>
            <a:xfrm>
              <a:off x="5421694" y="2204864"/>
              <a:ext cx="806490" cy="0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" name="Group 84"/>
          <p:cNvGrpSpPr/>
          <p:nvPr/>
        </p:nvGrpSpPr>
        <p:grpSpPr>
          <a:xfrm>
            <a:off x="4943872" y="3926706"/>
            <a:ext cx="2318658" cy="294382"/>
            <a:chOff x="3419872" y="3258435"/>
            <a:chExt cx="2318658" cy="294382"/>
          </a:xfrm>
        </p:grpSpPr>
        <p:sp>
          <p:nvSpPr>
            <p:cNvPr id="46" name="Oval 45"/>
            <p:cNvSpPr/>
            <p:nvPr/>
          </p:nvSpPr>
          <p:spPr>
            <a:xfrm>
              <a:off x="3419872" y="3258435"/>
              <a:ext cx="288032" cy="288032"/>
            </a:xfrm>
            <a:prstGeom prst="ellipse">
              <a:avLst/>
            </a:prstGeom>
            <a:solidFill>
              <a:srgbClr val="1C7400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/>
            <p:cNvSpPr/>
            <p:nvPr/>
          </p:nvSpPr>
          <p:spPr>
            <a:xfrm>
              <a:off x="4644008" y="3258435"/>
              <a:ext cx="288032" cy="288032"/>
            </a:xfrm>
            <a:prstGeom prst="ellipse">
              <a:avLst/>
            </a:prstGeom>
            <a:solidFill>
              <a:srgbClr val="1C7400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3" name="Straight Arrow Connector 52"/>
            <p:cNvCxnSpPr>
              <a:stCxn id="46" idx="6"/>
              <a:endCxn id="48" idx="2"/>
            </p:cNvCxnSpPr>
            <p:nvPr/>
          </p:nvCxnSpPr>
          <p:spPr>
            <a:xfrm>
              <a:off x="3707904" y="3402451"/>
              <a:ext cx="936104" cy="0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/>
            <p:cNvCxnSpPr>
              <a:stCxn id="48" idx="6"/>
            </p:cNvCxnSpPr>
            <p:nvPr/>
          </p:nvCxnSpPr>
          <p:spPr>
            <a:xfrm flipV="1">
              <a:off x="4932040" y="3402450"/>
              <a:ext cx="806490" cy="1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urved Connector 59"/>
            <p:cNvCxnSpPr>
              <a:stCxn id="46" idx="0"/>
              <a:endCxn id="46" idx="4"/>
            </p:cNvCxnSpPr>
            <p:nvPr/>
          </p:nvCxnSpPr>
          <p:spPr>
            <a:xfrm rot="16200000" flipH="1">
              <a:off x="3419872" y="3402451"/>
              <a:ext cx="288032" cy="12700"/>
            </a:xfrm>
            <a:prstGeom prst="curvedConnector5">
              <a:avLst>
                <a:gd name="adj1" fmla="val -75133"/>
                <a:gd name="adj2" fmla="val -5322016"/>
                <a:gd name="adj3" fmla="val 192064"/>
              </a:avLst>
            </a:prstGeom>
            <a:ln w="28575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Rectangle 4"/>
          <p:cNvSpPr/>
          <p:nvPr/>
        </p:nvSpPr>
        <p:spPr>
          <a:xfrm>
            <a:off x="6708576" y="5438254"/>
            <a:ext cx="3275856" cy="1231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/>
              <a:t>Looping Statements:</a:t>
            </a:r>
          </a:p>
          <a:p>
            <a:pPr lvl="1"/>
            <a:r>
              <a:rPr lang="en-GB" dirty="0"/>
              <a:t>FOR</a:t>
            </a:r>
          </a:p>
          <a:p>
            <a:pPr lvl="1"/>
            <a:r>
              <a:rPr lang="en-GB" dirty="0"/>
              <a:t>WHILE</a:t>
            </a:r>
          </a:p>
          <a:p>
            <a:pPr lvl="1"/>
            <a:r>
              <a:rPr lang="en-GB" dirty="0"/>
              <a:t>DO WHILE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279576" y="5438254"/>
            <a:ext cx="4572000" cy="123110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2000" dirty="0"/>
              <a:t>Conditional Statements:</a:t>
            </a:r>
          </a:p>
          <a:p>
            <a:pPr lvl="1"/>
            <a:r>
              <a:rPr lang="en-GB" dirty="0"/>
              <a:t>IF</a:t>
            </a:r>
          </a:p>
          <a:p>
            <a:pPr lvl="1"/>
            <a:r>
              <a:rPr lang="en-GB" dirty="0"/>
              <a:t>ELSE</a:t>
            </a:r>
          </a:p>
          <a:p>
            <a:pPr lvl="1"/>
            <a:r>
              <a:rPr lang="en-GB" dirty="0"/>
              <a:t>ELSE IF</a:t>
            </a:r>
          </a:p>
        </p:txBody>
      </p:sp>
    </p:spTree>
    <p:extLst>
      <p:ext uri="{BB962C8B-B14F-4D97-AF65-F5344CB8AC3E}">
        <p14:creationId xmlns:p14="http://schemas.microsoft.com/office/powerpoint/2010/main" val="149615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build="p"/>
      <p:bldP spid="5" grpId="0"/>
      <p:bldP spid="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3352" y="-27384"/>
            <a:ext cx="9144000" cy="1052736"/>
          </a:xfrm>
        </p:spPr>
        <p:txBody>
          <a:bodyPr/>
          <a:lstStyle/>
          <a:p>
            <a:pPr algn="l"/>
            <a:r>
              <a:rPr lang="en-GB" dirty="0"/>
              <a:t>Problem 2 – Loop Statements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6B090EA-FFBF-40D9-A4F8-D994848325BD}"/>
              </a:ext>
            </a:extLst>
          </p:cNvPr>
          <p:cNvSpPr txBox="1"/>
          <p:nvPr/>
        </p:nvSpPr>
        <p:spPr>
          <a:xfrm>
            <a:off x="8256240" y="3645025"/>
            <a:ext cx="144016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3200" dirty="0">
                <a:solidFill>
                  <a:schemeClr val="bg1"/>
                </a:solidFill>
                <a:latin typeface="Consolas" panose="020B0609020204030204" pitchFamily="49" charset="0"/>
              </a:rPr>
              <a:t>width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2B5A459A-F0AD-465D-B79A-AC35C80051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 trans="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11822" y="1017352"/>
            <a:ext cx="8168359" cy="558000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DCA96CB6-5653-4684-BF89-C14F16181873}"/>
              </a:ext>
            </a:extLst>
          </p:cNvPr>
          <p:cNvSpPr/>
          <p:nvPr/>
        </p:nvSpPr>
        <p:spPr>
          <a:xfrm>
            <a:off x="1739516" y="764704"/>
            <a:ext cx="8712968" cy="5904656"/>
          </a:xfrm>
          <a:prstGeom prst="rect">
            <a:avLst/>
          </a:prstGeom>
          <a:solidFill>
            <a:schemeClr val="bg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6200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800" dirty="0"/>
              <a:t>Open </a:t>
            </a:r>
            <a:r>
              <a:rPr lang="en-GB" sz="2800" i="1" dirty="0"/>
              <a:t>Problems/2_Loops.ijm</a:t>
            </a:r>
          </a:p>
          <a:p>
            <a:pPr marL="16200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800" dirty="0"/>
              <a:t>Two points for each problem solved</a:t>
            </a:r>
          </a:p>
        </p:txBody>
      </p:sp>
    </p:spTree>
    <p:extLst>
      <p:ext uri="{BB962C8B-B14F-4D97-AF65-F5344CB8AC3E}">
        <p14:creationId xmlns:p14="http://schemas.microsoft.com/office/powerpoint/2010/main" val="9441193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13448" y="4869160"/>
            <a:ext cx="7315200" cy="1800000"/>
          </a:xfrm>
        </p:spPr>
        <p:txBody>
          <a:bodyPr anchor="ctr">
            <a:normAutofit/>
          </a:bodyPr>
          <a:lstStyle/>
          <a:p>
            <a:pPr algn="r"/>
            <a:r>
              <a:rPr lang="en-GB" sz="4800" dirty="0"/>
              <a:t>7 – Conditional statements</a:t>
            </a:r>
          </a:p>
        </p:txBody>
      </p:sp>
    </p:spTree>
    <p:extLst>
      <p:ext uri="{BB962C8B-B14F-4D97-AF65-F5344CB8AC3E}">
        <p14:creationId xmlns:p14="http://schemas.microsoft.com/office/powerpoint/2010/main" val="7605647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344" y="188640"/>
            <a:ext cx="8610600" cy="1293028"/>
          </a:xfrm>
        </p:spPr>
        <p:txBody>
          <a:bodyPr/>
          <a:lstStyle/>
          <a:p>
            <a:pPr algn="l"/>
            <a:r>
              <a:rPr lang="en-GB" dirty="0"/>
              <a:t>Conditional Statements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5360" y="1412776"/>
            <a:ext cx="11593288" cy="4968552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GB" dirty="0"/>
              <a:t>IF:</a:t>
            </a:r>
          </a:p>
          <a:p>
            <a:pPr lvl="1">
              <a:lnSpc>
                <a:spcPct val="150000"/>
              </a:lnSpc>
              <a:spcAft>
                <a:spcPts val="600"/>
              </a:spcAft>
            </a:pPr>
            <a:r>
              <a:rPr lang="en-US" dirty="0"/>
              <a:t>runs a block of code if a specified condition is true</a:t>
            </a:r>
            <a:endParaRPr lang="en-GB" dirty="0"/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GB" dirty="0"/>
              <a:t>ELSE:</a:t>
            </a:r>
          </a:p>
          <a:p>
            <a:pPr lvl="1">
              <a:lnSpc>
                <a:spcPct val="150000"/>
              </a:lnSpc>
              <a:spcAft>
                <a:spcPts val="600"/>
              </a:spcAft>
            </a:pPr>
            <a:r>
              <a:rPr lang="en-US" dirty="0"/>
              <a:t>combines with IF statement </a:t>
            </a:r>
          </a:p>
          <a:p>
            <a:pPr lvl="1">
              <a:lnSpc>
                <a:spcPct val="150000"/>
              </a:lnSpc>
              <a:spcAft>
                <a:spcPts val="600"/>
              </a:spcAft>
            </a:pPr>
            <a:r>
              <a:rPr lang="en-GB" dirty="0"/>
              <a:t>runs a block of code if the condition specified in the IF statement is not true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GB" dirty="0"/>
              <a:t>ELSE IF:</a:t>
            </a:r>
          </a:p>
          <a:p>
            <a:pPr lvl="1">
              <a:lnSpc>
                <a:spcPct val="150000"/>
              </a:lnSpc>
              <a:spcAft>
                <a:spcPts val="600"/>
              </a:spcAft>
            </a:pPr>
            <a:r>
              <a:rPr lang="en-GB" dirty="0"/>
              <a:t>combines with IF statement</a:t>
            </a:r>
            <a:endParaRPr lang="en-US" dirty="0"/>
          </a:p>
          <a:p>
            <a:pPr lvl="1">
              <a:lnSpc>
                <a:spcPct val="150000"/>
              </a:lnSpc>
              <a:spcAft>
                <a:spcPts val="600"/>
              </a:spcAft>
            </a:pPr>
            <a:r>
              <a:rPr lang="en-US" dirty="0"/>
              <a:t>runs a block of code if the condition specified in the IF statement is not true but a second specified condition is true</a:t>
            </a:r>
          </a:p>
        </p:txBody>
      </p:sp>
    </p:spTree>
    <p:extLst>
      <p:ext uri="{BB962C8B-B14F-4D97-AF65-F5344CB8AC3E}">
        <p14:creationId xmlns:p14="http://schemas.microsoft.com/office/powerpoint/2010/main" val="3072242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336" y="178114"/>
            <a:ext cx="8610600" cy="1029972"/>
          </a:xfrm>
        </p:spPr>
        <p:txBody>
          <a:bodyPr/>
          <a:lstStyle/>
          <a:p>
            <a:pPr algn="l"/>
            <a:r>
              <a:rPr lang="en-GB" dirty="0"/>
              <a:t>IF statements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47528" y="1640134"/>
            <a:ext cx="7955280" cy="13681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</a:rPr>
              <a:t>if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800" dirty="0">
                <a:latin typeface="Courier New" panose="02070309020205020404" pitchFamily="49" charset="0"/>
              </a:rPr>
              <a:t>(this statement is true) {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</a:rPr>
              <a:t>	do this;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}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5" name="Rectangle 4"/>
          <p:cNvSpPr/>
          <p:nvPr/>
        </p:nvSpPr>
        <p:spPr>
          <a:xfrm>
            <a:off x="1847528" y="3274564"/>
            <a:ext cx="856895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N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FFE8DD"/>
                </a:solidFill>
                <a:latin typeface="Courier New" panose="02070309020205020404" pitchFamily="49" charset="0"/>
              </a:rPr>
              <a:t>=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9393FF"/>
                </a:solidFill>
                <a:latin typeface="Courier New" panose="02070309020205020404" pitchFamily="49" charset="0"/>
              </a:rPr>
              <a:t>nImages</a:t>
            </a:r>
            <a:r>
              <a:rPr lang="en-US" dirty="0">
                <a:solidFill>
                  <a:srgbClr val="FFE8DD"/>
                </a:solidFill>
                <a:latin typeface="Courier New" panose="02070309020205020404" pitchFamily="49" charset="0"/>
              </a:rPr>
              <a:t>();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E2DB9C"/>
                </a:solidFill>
                <a:latin typeface="Courier New" panose="02070309020205020404" pitchFamily="49" charset="0"/>
              </a:rPr>
              <a:t>// get number of open images</a:t>
            </a:r>
          </a:p>
          <a:p>
            <a:r>
              <a:rPr lang="en-US" dirty="0">
                <a:solidFill>
                  <a:srgbClr val="FF0000"/>
                </a:solidFill>
                <a:latin typeface="Courier New" panose="020703090202050204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N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FFE8DD"/>
                </a:solidFill>
                <a:latin typeface="Courier New" panose="02070309020205020404" pitchFamily="49" charset="0"/>
              </a:rPr>
              <a:t>&gt;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CEEFFF"/>
                </a:solidFill>
                <a:latin typeface="Courier New" panose="02070309020205020404" pitchFamily="49" charset="0"/>
              </a:rPr>
              <a:t>0</a:t>
            </a:r>
            <a:r>
              <a:rPr lang="en-US" dirty="0">
                <a:solidFill>
                  <a:srgbClr val="FFE8DD"/>
                </a:solidFill>
                <a:latin typeface="Courier New" panose="02070309020205020404" pitchFamily="49" charset="0"/>
              </a:rPr>
              <a:t>)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{</a:t>
            </a:r>
            <a:endParaRPr lang="en-US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1"/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title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FFE8DD"/>
                </a:solidFill>
                <a:latin typeface="Courier New" panose="02070309020205020404" pitchFamily="49" charset="0"/>
              </a:rPr>
              <a:t>=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9393FF"/>
                </a:solidFill>
                <a:latin typeface="Courier New" panose="02070309020205020404" pitchFamily="49" charset="0"/>
              </a:rPr>
              <a:t>getTitle</a:t>
            </a:r>
            <a:r>
              <a:rPr lang="en-US" dirty="0">
                <a:solidFill>
                  <a:srgbClr val="FFE8DD"/>
                </a:solidFill>
                <a:latin typeface="Courier New" panose="02070309020205020404" pitchFamily="49" charset="0"/>
              </a:rPr>
              <a:t>();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E2DB9C"/>
                </a:solidFill>
                <a:latin typeface="Courier New" panose="02070309020205020404" pitchFamily="49" charset="0"/>
              </a:rPr>
              <a:t>// get the title of the active image</a:t>
            </a:r>
          </a:p>
          <a:p>
            <a:pPr lvl="1"/>
            <a:r>
              <a:rPr lang="en-US" dirty="0">
                <a:solidFill>
                  <a:srgbClr val="9393FF"/>
                </a:solidFill>
                <a:latin typeface="Courier New" panose="02070309020205020404" pitchFamily="49" charset="0"/>
              </a:rPr>
              <a:t>print</a:t>
            </a:r>
            <a:r>
              <a:rPr lang="en-US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CAFFD8"/>
                </a:solidFill>
                <a:latin typeface="Courier New" panose="02070309020205020404" pitchFamily="49" charset="0"/>
              </a:rPr>
              <a:t>"title: "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title</a:t>
            </a:r>
            <a:r>
              <a:rPr lang="en-US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E2DB9C"/>
                </a:solidFill>
                <a:latin typeface="Courier New" panose="02070309020205020404" pitchFamily="49" charset="0"/>
              </a:rPr>
              <a:t>// print the image title</a:t>
            </a:r>
          </a:p>
          <a:p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}</a:t>
            </a:r>
            <a:endParaRPr lang="en-US" dirty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2277767" y="4294690"/>
            <a:ext cx="7922689" cy="1654590"/>
            <a:chOff x="753767" y="3995323"/>
            <a:chExt cx="7922689" cy="1654590"/>
          </a:xfrm>
        </p:grpSpPr>
        <p:cxnSp>
          <p:nvCxnSpPr>
            <p:cNvPr id="7" name="Straight Arrow Connector 6"/>
            <p:cNvCxnSpPr>
              <a:cxnSpLocks/>
              <a:stCxn id="8" idx="1"/>
            </p:cNvCxnSpPr>
            <p:nvPr/>
          </p:nvCxnSpPr>
          <p:spPr>
            <a:xfrm flipH="1" flipV="1">
              <a:off x="753767" y="3995323"/>
              <a:ext cx="1009921" cy="1055897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Content Placeholder 2"/>
            <p:cNvSpPr txBox="1">
              <a:spLocks/>
            </p:cNvSpPr>
            <p:nvPr/>
          </p:nvSpPr>
          <p:spPr>
            <a:xfrm>
              <a:off x="1763688" y="4452526"/>
              <a:ext cx="6912768" cy="1197387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  <p:txBody>
            <a:bodyPr vert="horz" lIns="91440" tIns="45720" rIns="91440" bIns="45720" rtlCol="0"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GB" dirty="0"/>
                <a:t>Indentation inside conditional statements &amp; loops is considered good practice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17700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336" y="188640"/>
            <a:ext cx="8610600" cy="1008112"/>
          </a:xfrm>
        </p:spPr>
        <p:txBody>
          <a:bodyPr/>
          <a:lstStyle/>
          <a:p>
            <a:pPr algn="l"/>
            <a:r>
              <a:rPr lang="en-GB" dirty="0"/>
              <a:t>IF-ELSE statements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17184" y="1772816"/>
            <a:ext cx="7955280" cy="201622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</a:rPr>
              <a:t>if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800" dirty="0">
                <a:latin typeface="Courier New" panose="02070309020205020404" pitchFamily="49" charset="0"/>
              </a:rPr>
              <a:t>(this statement is true) {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</a:rPr>
              <a:t>	do this;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}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</a:rPr>
              <a:t>else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800" dirty="0">
                <a:latin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</a:rPr>
              <a:t>	do this;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7" name="Rectangle 6"/>
          <p:cNvSpPr/>
          <p:nvPr/>
        </p:nvSpPr>
        <p:spPr>
          <a:xfrm>
            <a:off x="2317184" y="4084176"/>
            <a:ext cx="748883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ourier New" panose="020703090202050204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dirty="0" err="1">
                <a:solidFill>
                  <a:srgbClr val="9393FF"/>
                </a:solidFill>
                <a:latin typeface="Courier New" panose="02070309020205020404" pitchFamily="49" charset="0"/>
              </a:rPr>
              <a:t>nImages</a:t>
            </a:r>
            <a:r>
              <a:rPr lang="en-US" dirty="0">
                <a:solidFill>
                  <a:srgbClr val="FFE8DD"/>
                </a:solidFill>
                <a:latin typeface="Courier New" panose="02070309020205020404" pitchFamily="49" charset="0"/>
              </a:rPr>
              <a:t>()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FFE8DD"/>
                </a:solidFill>
                <a:latin typeface="Courier New" panose="02070309020205020404" pitchFamily="49" charset="0"/>
              </a:rPr>
              <a:t>==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CEEFFF"/>
                </a:solidFill>
                <a:latin typeface="Courier New" panose="02070309020205020404" pitchFamily="49" charset="0"/>
              </a:rPr>
              <a:t>0</a:t>
            </a:r>
            <a:r>
              <a:rPr lang="en-US" dirty="0">
                <a:solidFill>
                  <a:srgbClr val="FFE8DD"/>
                </a:solidFill>
                <a:latin typeface="Courier New" panose="02070309020205020404" pitchFamily="49" charset="0"/>
              </a:rPr>
              <a:t>)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{</a:t>
            </a:r>
            <a:endParaRPr lang="en-US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dirty="0">
                <a:solidFill>
                  <a:srgbClr val="9393FF"/>
                </a:solidFill>
                <a:latin typeface="Courier New" panose="02070309020205020404" pitchFamily="49" charset="0"/>
              </a:rPr>
              <a:t>print</a:t>
            </a:r>
            <a:r>
              <a:rPr lang="en-US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CAFFD8"/>
                </a:solidFill>
                <a:latin typeface="Courier New" panose="02070309020205020404" pitchFamily="49" charset="0"/>
              </a:rPr>
              <a:t>"No images are open - exiting"</a:t>
            </a:r>
            <a:r>
              <a:rPr lang="en-US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  <a:endParaRPr lang="en-US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}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Courier New" panose="02070309020205020404" pitchFamily="49" charset="0"/>
              </a:rPr>
              <a:t>else 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{</a:t>
            </a:r>
            <a:endParaRPr lang="en-US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dirty="0">
                <a:solidFill>
                  <a:srgbClr val="9393FF"/>
                </a:solidFill>
                <a:latin typeface="Courier New" panose="02070309020205020404" pitchFamily="49" charset="0"/>
              </a:rPr>
              <a:t>print</a:t>
            </a:r>
            <a:r>
              <a:rPr lang="en-US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CAFFD8"/>
                </a:solidFill>
                <a:latin typeface="Courier New" panose="02070309020205020404" pitchFamily="49" charset="0"/>
              </a:rPr>
              <a:t>"Processing image "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9393FF"/>
                </a:solidFill>
                <a:latin typeface="Courier New" panose="02070309020205020404" pitchFamily="49" charset="0"/>
              </a:rPr>
              <a:t>getTitle</a:t>
            </a:r>
            <a:r>
              <a:rPr lang="en-US" dirty="0">
                <a:solidFill>
                  <a:srgbClr val="FFE8DD"/>
                </a:solidFill>
                <a:latin typeface="Courier New" panose="02070309020205020404" pitchFamily="49" charset="0"/>
              </a:rPr>
              <a:t>());</a:t>
            </a:r>
            <a:endParaRPr lang="en-US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}</a:t>
            </a:r>
            <a:endParaRPr lang="en-US" dirty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8103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344" y="144757"/>
            <a:ext cx="8610600" cy="763963"/>
          </a:xfrm>
        </p:spPr>
        <p:txBody>
          <a:bodyPr/>
          <a:lstStyle/>
          <a:p>
            <a:pPr algn="l"/>
            <a:r>
              <a:rPr lang="en-GB" dirty="0"/>
              <a:t>IF-ELSE IF statements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847528" y="1347733"/>
            <a:ext cx="7704856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ourier New" panose="02070309020205020404" pitchFamily="49" charset="0"/>
              </a:rPr>
              <a:t>if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this </a:t>
            </a:r>
            <a:r>
              <a:rPr lang="en-US" dirty="0">
                <a:latin typeface="Courier New" panose="02070309020205020404" pitchFamily="49" charset="0"/>
              </a:rPr>
              <a:t>statement is true</a:t>
            </a:r>
            <a:r>
              <a:rPr lang="en-US" dirty="0">
                <a:solidFill>
                  <a:srgbClr val="FFE8DD"/>
                </a:solidFill>
                <a:latin typeface="Courier New" panose="02070309020205020404" pitchFamily="49" charset="0"/>
              </a:rPr>
              <a:t>)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 {</a:t>
            </a:r>
          </a:p>
          <a:p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	</a:t>
            </a:r>
            <a:r>
              <a:rPr lang="en-US" dirty="0">
                <a:solidFill>
                  <a:srgbClr val="FF0000"/>
                </a:solidFill>
                <a:latin typeface="Courier New" panose="02070309020205020404" pitchFamily="49" charset="0"/>
              </a:rPr>
              <a:t>do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 this</a:t>
            </a:r>
            <a:r>
              <a:rPr lang="en-US" dirty="0">
                <a:solidFill>
                  <a:srgbClr val="FFE8DD"/>
                </a:solidFill>
                <a:latin typeface="Courier New" panose="02070309020205020404" pitchFamily="49" charset="0"/>
              </a:rPr>
              <a:t>;</a:t>
            </a:r>
            <a:endParaRPr lang="en-US" dirty="0">
              <a:solidFill>
                <a:srgbClr val="FFFFFF"/>
              </a:solidFill>
              <a:latin typeface="Courier New" panose="02070309020205020404" pitchFamily="49" charset="0"/>
            </a:endParaRPr>
          </a:p>
          <a:p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} </a:t>
            </a:r>
            <a:r>
              <a:rPr lang="en-US" dirty="0">
                <a:solidFill>
                  <a:srgbClr val="FF0000"/>
                </a:solidFill>
                <a:latin typeface="Courier New" panose="02070309020205020404" pitchFamily="49" charset="0"/>
              </a:rPr>
              <a:t>else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Courier New" panose="02070309020205020404" pitchFamily="49" charset="0"/>
              </a:rPr>
              <a:t>if</a:t>
            </a:r>
            <a:r>
              <a:rPr lang="en-US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this </a:t>
            </a:r>
            <a:r>
              <a:rPr lang="en-US" dirty="0">
                <a:latin typeface="Courier New" panose="02070309020205020404" pitchFamily="49" charset="0"/>
              </a:rPr>
              <a:t>statement is true</a:t>
            </a:r>
            <a:r>
              <a:rPr lang="en-US" dirty="0">
                <a:solidFill>
                  <a:srgbClr val="FFE8DD"/>
                </a:solidFill>
                <a:latin typeface="Courier New" panose="02070309020205020404" pitchFamily="49" charset="0"/>
              </a:rPr>
              <a:t>)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{</a:t>
            </a:r>
          </a:p>
          <a:p>
            <a:r>
              <a:rPr lang="en-US" dirty="0">
                <a:solidFill>
                  <a:srgbClr val="FF0000"/>
                </a:solidFill>
                <a:latin typeface="Courier New" panose="02070309020205020404" pitchFamily="49" charset="0"/>
              </a:rPr>
              <a:t>	do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 this</a:t>
            </a:r>
            <a:r>
              <a:rPr lang="en-US" dirty="0">
                <a:solidFill>
                  <a:srgbClr val="FFE8DD"/>
                </a:solidFill>
                <a:latin typeface="Courier New" panose="02070309020205020404" pitchFamily="49" charset="0"/>
              </a:rPr>
              <a:t>;</a:t>
            </a:r>
            <a:endParaRPr lang="en-US" dirty="0">
              <a:solidFill>
                <a:srgbClr val="FFFFFF"/>
              </a:solidFill>
              <a:latin typeface="Courier New" panose="02070309020205020404" pitchFamily="49" charset="0"/>
            </a:endParaRPr>
          </a:p>
          <a:p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} </a:t>
            </a:r>
            <a:r>
              <a:rPr lang="en-US" dirty="0">
                <a:solidFill>
                  <a:srgbClr val="FF0000"/>
                </a:solidFill>
                <a:latin typeface="Courier New" panose="02070309020205020404" pitchFamily="49" charset="0"/>
              </a:rPr>
              <a:t>else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Courier New" panose="02070309020205020404" pitchFamily="49" charset="0"/>
              </a:rPr>
              <a:t>if</a:t>
            </a:r>
            <a:r>
              <a:rPr lang="en-US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this </a:t>
            </a:r>
            <a:r>
              <a:rPr lang="en-US" dirty="0">
                <a:latin typeface="Courier New" panose="02070309020205020404" pitchFamily="49" charset="0"/>
              </a:rPr>
              <a:t>statement is true</a:t>
            </a:r>
            <a:r>
              <a:rPr lang="en-US" dirty="0">
                <a:solidFill>
                  <a:srgbClr val="FFE8DD"/>
                </a:solidFill>
                <a:latin typeface="Courier New" panose="02070309020205020404" pitchFamily="49" charset="0"/>
              </a:rPr>
              <a:t>)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{</a:t>
            </a:r>
          </a:p>
          <a:p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	</a:t>
            </a:r>
            <a:r>
              <a:rPr lang="en-US" dirty="0">
                <a:solidFill>
                  <a:srgbClr val="FF0000"/>
                </a:solidFill>
                <a:latin typeface="Courier New" panose="02070309020205020404" pitchFamily="49" charset="0"/>
              </a:rPr>
              <a:t>do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 this</a:t>
            </a:r>
            <a:r>
              <a:rPr lang="en-US" dirty="0">
                <a:solidFill>
                  <a:srgbClr val="FFE8DD"/>
                </a:solidFill>
                <a:latin typeface="Courier New" panose="02070309020205020404" pitchFamily="49" charset="0"/>
              </a:rPr>
              <a:t>;</a:t>
            </a:r>
            <a:endParaRPr lang="en-US" dirty="0">
              <a:solidFill>
                <a:srgbClr val="FFFFFF"/>
              </a:solidFill>
              <a:latin typeface="Courier New" panose="02070309020205020404" pitchFamily="49" charset="0"/>
            </a:endParaRPr>
          </a:p>
          <a:p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} </a:t>
            </a:r>
            <a:r>
              <a:rPr lang="en-US" dirty="0">
                <a:solidFill>
                  <a:srgbClr val="FF0000"/>
                </a:solidFill>
                <a:latin typeface="Courier New" panose="02070309020205020404" pitchFamily="49" charset="0"/>
              </a:rPr>
              <a:t>else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{</a:t>
            </a:r>
          </a:p>
          <a:p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	</a:t>
            </a:r>
            <a:r>
              <a:rPr lang="en-US" dirty="0">
                <a:solidFill>
                  <a:srgbClr val="FF0000"/>
                </a:solidFill>
                <a:latin typeface="Courier New" panose="02070309020205020404" pitchFamily="49" charset="0"/>
              </a:rPr>
              <a:t>do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 this</a:t>
            </a:r>
            <a:r>
              <a:rPr lang="en-US" dirty="0">
                <a:solidFill>
                  <a:srgbClr val="FFE8DD"/>
                </a:solidFill>
                <a:latin typeface="Courier New" panose="02070309020205020404" pitchFamily="49" charset="0"/>
              </a:rPr>
              <a:t>;</a:t>
            </a:r>
            <a:endParaRPr lang="en-US" dirty="0">
              <a:solidFill>
                <a:srgbClr val="FFFFFF"/>
              </a:solidFill>
              <a:latin typeface="Courier New" panose="02070309020205020404" pitchFamily="49" charset="0"/>
            </a:endParaRPr>
          </a:p>
          <a:p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}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847528" y="4350003"/>
            <a:ext cx="7488832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</a:rPr>
              <a:t>if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dirty="0" err="1">
                <a:solidFill>
                  <a:srgbClr val="9393FF"/>
                </a:solidFill>
                <a:latin typeface="Courier New" panose="02070309020205020404" pitchFamily="49" charset="0"/>
              </a:rPr>
              <a:t>nImages</a:t>
            </a:r>
            <a:r>
              <a:rPr lang="en-US" b="1" dirty="0">
                <a:solidFill>
                  <a:srgbClr val="FFE8DD"/>
                </a:solidFill>
                <a:latin typeface="Courier New" panose="02070309020205020404" pitchFamily="49" charset="0"/>
              </a:rPr>
              <a:t>()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FFE8DD"/>
                </a:solidFill>
                <a:latin typeface="Courier New" panose="02070309020205020404" pitchFamily="49" charset="0"/>
              </a:rPr>
              <a:t>==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CEEFFF"/>
                </a:solidFill>
                <a:latin typeface="Courier New" panose="02070309020205020404" pitchFamily="49" charset="0"/>
              </a:rPr>
              <a:t>0</a:t>
            </a:r>
            <a:r>
              <a:rPr lang="en-US" b="1" dirty="0">
                <a:solidFill>
                  <a:srgbClr val="FFE8DD"/>
                </a:solidFill>
                <a:latin typeface="Courier New" panose="02070309020205020404" pitchFamily="49" charset="0"/>
              </a:rPr>
              <a:t>)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{</a:t>
            </a:r>
          </a:p>
          <a:p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	</a:t>
            </a:r>
            <a:r>
              <a:rPr lang="en-US" dirty="0">
                <a:solidFill>
                  <a:srgbClr val="9393FF"/>
                </a:solidFill>
                <a:latin typeface="Courier New" panose="02070309020205020404" pitchFamily="49" charset="0"/>
              </a:rPr>
              <a:t>print</a:t>
            </a:r>
            <a:r>
              <a:rPr lang="en-US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b="1" dirty="0">
                <a:solidFill>
                  <a:srgbClr val="CAFFD8"/>
                </a:solidFill>
                <a:latin typeface="Courier New" panose="02070309020205020404" pitchFamily="49" charset="0"/>
              </a:rPr>
              <a:t>"No images are open - exiting"</a:t>
            </a:r>
            <a:r>
              <a:rPr lang="en-US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</a:p>
          <a:p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} 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</a:rPr>
              <a:t>else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</a:rPr>
              <a:t>if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dirty="0" err="1">
                <a:solidFill>
                  <a:srgbClr val="9393FF"/>
                </a:solidFill>
                <a:latin typeface="Courier New" panose="02070309020205020404" pitchFamily="49" charset="0"/>
              </a:rPr>
              <a:t>nImages</a:t>
            </a:r>
            <a:r>
              <a:rPr lang="en-US" b="1" dirty="0">
                <a:solidFill>
                  <a:srgbClr val="FFE8DD"/>
                </a:solidFill>
                <a:latin typeface="Courier New" panose="02070309020205020404" pitchFamily="49" charset="0"/>
              </a:rPr>
              <a:t>()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FFE8DD"/>
                </a:solidFill>
                <a:latin typeface="Courier New" panose="02070309020205020404" pitchFamily="49" charset="0"/>
              </a:rPr>
              <a:t>&lt;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CEEFFF"/>
                </a:solidFill>
                <a:latin typeface="Courier New" panose="02070309020205020404" pitchFamily="49" charset="0"/>
              </a:rPr>
              <a:t>4</a:t>
            </a:r>
            <a:r>
              <a:rPr lang="en-US" b="1" dirty="0">
                <a:solidFill>
                  <a:srgbClr val="FFE8DD"/>
                </a:solidFill>
                <a:latin typeface="Courier New" panose="02070309020205020404" pitchFamily="49" charset="0"/>
              </a:rPr>
              <a:t>)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 {</a:t>
            </a:r>
          </a:p>
          <a:p>
            <a:r>
              <a:rPr lang="en-US" dirty="0">
                <a:solidFill>
                  <a:srgbClr val="9393FF"/>
                </a:solidFill>
                <a:latin typeface="Courier New" panose="02070309020205020404" pitchFamily="49" charset="0"/>
              </a:rPr>
              <a:t>	print</a:t>
            </a:r>
            <a:r>
              <a:rPr lang="en-US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b="1" dirty="0">
                <a:solidFill>
                  <a:srgbClr val="CAFFD8"/>
                </a:solidFill>
                <a:latin typeface="Courier New" panose="02070309020205020404" pitchFamily="49" charset="0"/>
              </a:rPr>
              <a:t>"Processing image "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9393FF"/>
                </a:solidFill>
                <a:latin typeface="Courier New" panose="02070309020205020404" pitchFamily="49" charset="0"/>
              </a:rPr>
              <a:t>getTitle</a:t>
            </a:r>
            <a:r>
              <a:rPr lang="en-US" b="1" dirty="0">
                <a:solidFill>
                  <a:srgbClr val="FFE8DD"/>
                </a:solidFill>
                <a:latin typeface="Courier New" panose="02070309020205020404" pitchFamily="49" charset="0"/>
              </a:rPr>
              <a:t>());</a:t>
            </a:r>
          </a:p>
          <a:p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} 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</a:rPr>
              <a:t>else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 {</a:t>
            </a:r>
          </a:p>
          <a:p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	</a:t>
            </a:r>
            <a:r>
              <a:rPr lang="en-US" dirty="0">
                <a:solidFill>
                  <a:srgbClr val="9393FF"/>
                </a:solidFill>
                <a:latin typeface="Courier New" panose="02070309020205020404" pitchFamily="49" charset="0"/>
              </a:rPr>
              <a:t>print</a:t>
            </a:r>
            <a:r>
              <a:rPr lang="en-US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b="1" dirty="0">
                <a:solidFill>
                  <a:srgbClr val="CAFFD8"/>
                </a:solidFill>
                <a:latin typeface="Courier New" panose="02070309020205020404" pitchFamily="49" charset="0"/>
              </a:rPr>
              <a:t>"Too many images open - aborting!"</a:t>
            </a:r>
            <a:r>
              <a:rPr lang="en-US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  <a:endParaRPr lang="en-US" dirty="0">
              <a:solidFill>
                <a:srgbClr val="FFFFFF"/>
              </a:solidFill>
              <a:latin typeface="Courier New" panose="02070309020205020404" pitchFamily="49" charset="0"/>
            </a:endParaRPr>
          </a:p>
          <a:p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}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0960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3352" y="-27384"/>
            <a:ext cx="9144000" cy="1052736"/>
          </a:xfrm>
        </p:spPr>
        <p:txBody>
          <a:bodyPr>
            <a:normAutofit fontScale="90000"/>
          </a:bodyPr>
          <a:lstStyle/>
          <a:p>
            <a:pPr algn="l"/>
            <a:r>
              <a:rPr lang="en-GB" dirty="0"/>
              <a:t>DEMO 9 – Conditional Statements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6B090EA-FFBF-40D9-A4F8-D994848325BD}"/>
              </a:ext>
            </a:extLst>
          </p:cNvPr>
          <p:cNvSpPr txBox="1"/>
          <p:nvPr/>
        </p:nvSpPr>
        <p:spPr>
          <a:xfrm>
            <a:off x="8256240" y="3645025"/>
            <a:ext cx="144016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3200" dirty="0">
                <a:solidFill>
                  <a:schemeClr val="bg1"/>
                </a:solidFill>
                <a:latin typeface="Consolas" panose="020B0609020204030204" pitchFamily="49" charset="0"/>
              </a:rPr>
              <a:t>width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2B5A459A-F0AD-465D-B79A-AC35C80051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 trans="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11822" y="1017352"/>
            <a:ext cx="8168359" cy="558000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DCA96CB6-5653-4684-BF89-C14F16181873}"/>
              </a:ext>
            </a:extLst>
          </p:cNvPr>
          <p:cNvSpPr/>
          <p:nvPr/>
        </p:nvSpPr>
        <p:spPr>
          <a:xfrm>
            <a:off x="1739516" y="764704"/>
            <a:ext cx="8712968" cy="5904656"/>
          </a:xfrm>
          <a:prstGeom prst="rect">
            <a:avLst/>
          </a:prstGeom>
          <a:solidFill>
            <a:schemeClr val="bg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Open </a:t>
            </a:r>
            <a:r>
              <a:rPr lang="en-GB" sz="2400" i="1" dirty="0"/>
              <a:t>Snippets/09_Conditional_Statements.ijm</a:t>
            </a:r>
          </a:p>
        </p:txBody>
      </p:sp>
    </p:spTree>
    <p:extLst>
      <p:ext uri="{BB962C8B-B14F-4D97-AF65-F5344CB8AC3E}">
        <p14:creationId xmlns:p14="http://schemas.microsoft.com/office/powerpoint/2010/main" val="12630085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344" y="-27384"/>
            <a:ext cx="9144000" cy="1052736"/>
          </a:xfrm>
        </p:spPr>
        <p:txBody>
          <a:bodyPr>
            <a:normAutofit fontScale="90000"/>
          </a:bodyPr>
          <a:lstStyle/>
          <a:p>
            <a:pPr algn="l"/>
            <a:r>
              <a:rPr lang="en-GB" dirty="0"/>
              <a:t>Problem 3 – Conditional Statements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6B090EA-FFBF-40D9-A4F8-D994848325BD}"/>
              </a:ext>
            </a:extLst>
          </p:cNvPr>
          <p:cNvSpPr txBox="1"/>
          <p:nvPr/>
        </p:nvSpPr>
        <p:spPr>
          <a:xfrm>
            <a:off x="8256240" y="3645025"/>
            <a:ext cx="144016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3200" dirty="0">
                <a:solidFill>
                  <a:schemeClr val="bg1"/>
                </a:solidFill>
                <a:latin typeface="Consolas" panose="020B0609020204030204" pitchFamily="49" charset="0"/>
              </a:rPr>
              <a:t>width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2B5A459A-F0AD-465D-B79A-AC35C80051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 trans="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11822" y="1017352"/>
            <a:ext cx="8168359" cy="558000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DCA96CB6-5653-4684-BF89-C14F16181873}"/>
              </a:ext>
            </a:extLst>
          </p:cNvPr>
          <p:cNvSpPr/>
          <p:nvPr/>
        </p:nvSpPr>
        <p:spPr>
          <a:xfrm>
            <a:off x="1739516" y="764704"/>
            <a:ext cx="8712968" cy="5904656"/>
          </a:xfrm>
          <a:prstGeom prst="rect">
            <a:avLst/>
          </a:prstGeom>
          <a:solidFill>
            <a:schemeClr val="bg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6200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800" dirty="0"/>
              <a:t>Open </a:t>
            </a:r>
            <a:r>
              <a:rPr lang="en-GB" sz="2800" i="1" dirty="0"/>
              <a:t>Problems/3_Conditional_Statements.ijm</a:t>
            </a:r>
          </a:p>
          <a:p>
            <a:pPr marL="16200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800" dirty="0"/>
              <a:t>Two points for each problem solved</a:t>
            </a:r>
          </a:p>
        </p:txBody>
      </p:sp>
    </p:spTree>
    <p:extLst>
      <p:ext uri="{BB962C8B-B14F-4D97-AF65-F5344CB8AC3E}">
        <p14:creationId xmlns:p14="http://schemas.microsoft.com/office/powerpoint/2010/main" val="294095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13448" y="4869160"/>
            <a:ext cx="7315200" cy="1800000"/>
          </a:xfrm>
        </p:spPr>
        <p:txBody>
          <a:bodyPr anchor="ctr">
            <a:normAutofit/>
          </a:bodyPr>
          <a:lstStyle/>
          <a:p>
            <a:pPr algn="r"/>
            <a:r>
              <a:rPr lang="en-GB" sz="4800" dirty="0"/>
              <a:t>5 – Using Built-In Functions</a:t>
            </a:r>
          </a:p>
        </p:txBody>
      </p:sp>
    </p:spTree>
    <p:extLst>
      <p:ext uri="{BB962C8B-B14F-4D97-AF65-F5344CB8AC3E}">
        <p14:creationId xmlns:p14="http://schemas.microsoft.com/office/powerpoint/2010/main" val="42850918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2878" y="-27384"/>
            <a:ext cx="8610600" cy="1293028"/>
          </a:xfrm>
        </p:spPr>
        <p:txBody>
          <a:bodyPr/>
          <a:lstStyle/>
          <a:p>
            <a:pPr algn="l"/>
            <a:r>
              <a:rPr lang="en-GB" dirty="0"/>
              <a:t>The Get Directory function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26860" y="1402472"/>
            <a:ext cx="9738280" cy="1954520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GB" sz="2000" b="1" dirty="0" err="1"/>
              <a:t>getDirectory</a:t>
            </a:r>
            <a:r>
              <a:rPr lang="en-GB" sz="2000" b="1" dirty="0"/>
              <a:t>(string)</a:t>
            </a:r>
          </a:p>
          <a:p>
            <a:pPr algn="just"/>
            <a:r>
              <a:rPr lang="en-GB" sz="2000" dirty="0"/>
              <a:t>Displays a “choose directory” dialog and returns the selected directory. </a:t>
            </a:r>
          </a:p>
          <a:p>
            <a:pPr algn="just"/>
            <a:r>
              <a:rPr lang="en-GB" sz="2000" dirty="0"/>
              <a:t>Returns an “empty” string if the specified directory is not found.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3692" y="2852936"/>
            <a:ext cx="5544616" cy="3648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638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13448" y="4869160"/>
            <a:ext cx="7315200" cy="1800000"/>
          </a:xfrm>
        </p:spPr>
        <p:txBody>
          <a:bodyPr anchor="ctr">
            <a:normAutofit/>
          </a:bodyPr>
          <a:lstStyle/>
          <a:p>
            <a:pPr algn="r"/>
            <a:r>
              <a:rPr lang="en-GB" sz="4800" dirty="0"/>
              <a:t>6 – Loop statements</a:t>
            </a:r>
          </a:p>
        </p:txBody>
      </p:sp>
    </p:spTree>
    <p:extLst>
      <p:ext uri="{BB962C8B-B14F-4D97-AF65-F5344CB8AC3E}">
        <p14:creationId xmlns:p14="http://schemas.microsoft.com/office/powerpoint/2010/main" val="18637041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336" y="44624"/>
            <a:ext cx="8610600" cy="1293028"/>
          </a:xfrm>
        </p:spPr>
        <p:txBody>
          <a:bodyPr/>
          <a:lstStyle/>
          <a:p>
            <a:pPr algn="l"/>
            <a:r>
              <a:rPr lang="en-GB" dirty="0"/>
              <a:t>The Get File List function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18360" y="1402472"/>
            <a:ext cx="7955280" cy="1882512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GB" sz="2000" b="1" dirty="0" err="1"/>
              <a:t>getFileList</a:t>
            </a:r>
            <a:r>
              <a:rPr lang="en-GB" sz="2000" b="1" dirty="0"/>
              <a:t>(directory)</a:t>
            </a:r>
          </a:p>
          <a:p>
            <a:pPr algn="just"/>
            <a:r>
              <a:rPr lang="en-GB" sz="2000" dirty="0"/>
              <a:t>Returns a list of the file names in the specified directory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3720" y="2636913"/>
            <a:ext cx="6344560" cy="4058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577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336" y="-27384"/>
            <a:ext cx="9144000" cy="1052736"/>
          </a:xfrm>
        </p:spPr>
        <p:txBody>
          <a:bodyPr/>
          <a:lstStyle/>
          <a:p>
            <a:pPr algn="l"/>
            <a:r>
              <a:rPr lang="en-GB" dirty="0"/>
              <a:t>Problem 1 – Variables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6B090EA-FFBF-40D9-A4F8-D994848325BD}"/>
              </a:ext>
            </a:extLst>
          </p:cNvPr>
          <p:cNvSpPr txBox="1"/>
          <p:nvPr/>
        </p:nvSpPr>
        <p:spPr>
          <a:xfrm>
            <a:off x="8256240" y="3645025"/>
            <a:ext cx="144016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3200" dirty="0">
                <a:solidFill>
                  <a:schemeClr val="bg1"/>
                </a:solidFill>
                <a:latin typeface="Consolas" panose="020B0609020204030204" pitchFamily="49" charset="0"/>
              </a:rPr>
              <a:t>width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2B5A459A-F0AD-465D-B79A-AC35C80051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 trans="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11822" y="1017352"/>
            <a:ext cx="8168359" cy="558000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DCA96CB6-5653-4684-BF89-C14F16181873}"/>
              </a:ext>
            </a:extLst>
          </p:cNvPr>
          <p:cNvSpPr/>
          <p:nvPr/>
        </p:nvSpPr>
        <p:spPr>
          <a:xfrm>
            <a:off x="1739516" y="764704"/>
            <a:ext cx="8712968" cy="5904656"/>
          </a:xfrm>
          <a:prstGeom prst="rect">
            <a:avLst/>
          </a:prstGeom>
          <a:solidFill>
            <a:schemeClr val="bg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6200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800" dirty="0"/>
              <a:t>Open </a:t>
            </a:r>
            <a:r>
              <a:rPr lang="en-GB" sz="2800" i="1" dirty="0"/>
              <a:t>Problems/1_Variables.ijm</a:t>
            </a:r>
          </a:p>
          <a:p>
            <a:pPr marL="16200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800" dirty="0"/>
              <a:t>One point for each problem solved</a:t>
            </a:r>
          </a:p>
        </p:txBody>
      </p:sp>
    </p:spTree>
    <p:extLst>
      <p:ext uri="{BB962C8B-B14F-4D97-AF65-F5344CB8AC3E}">
        <p14:creationId xmlns:p14="http://schemas.microsoft.com/office/powerpoint/2010/main" val="411903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336" y="47740"/>
            <a:ext cx="8610600" cy="1293028"/>
          </a:xfrm>
        </p:spPr>
        <p:txBody>
          <a:bodyPr/>
          <a:lstStyle/>
          <a:p>
            <a:r>
              <a:rPr lang="en-GB" dirty="0"/>
              <a:t>The Set Batch Mode function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7368" y="1412776"/>
            <a:ext cx="11521280" cy="2592288"/>
          </a:xfrm>
        </p:spPr>
        <p:txBody>
          <a:bodyPr>
            <a:normAutofit/>
          </a:bodyPr>
          <a:lstStyle/>
          <a:p>
            <a:pPr marL="0" indent="0" algn="just">
              <a:spcAft>
                <a:spcPts val="600"/>
              </a:spcAft>
              <a:buNone/>
            </a:pPr>
            <a:r>
              <a:rPr lang="en-US" sz="2400" b="1" dirty="0" err="1"/>
              <a:t>setBatchMode</a:t>
            </a:r>
            <a:r>
              <a:rPr lang="en-US" sz="2400" b="1" dirty="0"/>
              <a:t>(</a:t>
            </a:r>
            <a:r>
              <a:rPr lang="en-US" sz="2400" b="1" dirty="0" err="1"/>
              <a:t>arg</a:t>
            </a:r>
            <a:r>
              <a:rPr lang="en-US" sz="2400" b="1" dirty="0"/>
              <a:t>)</a:t>
            </a:r>
          </a:p>
          <a:p>
            <a:pPr>
              <a:spcAft>
                <a:spcPts val="600"/>
              </a:spcAft>
            </a:pPr>
            <a:r>
              <a:rPr lang="en-US" sz="2400" dirty="0"/>
              <a:t>Controls whether images are visible or hidden during macro execution. </a:t>
            </a:r>
          </a:p>
          <a:p>
            <a:pPr>
              <a:spcAft>
                <a:spcPts val="600"/>
              </a:spcAft>
            </a:pPr>
            <a:r>
              <a:rPr lang="en-GB" sz="2400" dirty="0"/>
              <a:t>Why is this useful?</a:t>
            </a:r>
          </a:p>
          <a:p>
            <a:pPr lvl="1">
              <a:spcAft>
                <a:spcPts val="600"/>
              </a:spcAft>
            </a:pPr>
            <a:r>
              <a:rPr lang="en-GB" dirty="0"/>
              <a:t>Interacting with a window mid-macro can cause errors</a:t>
            </a:r>
            <a:endParaRPr lang="en-US" dirty="0"/>
          </a:p>
          <a:p>
            <a:pPr lvl="1">
              <a:spcAft>
                <a:spcPts val="600"/>
              </a:spcAft>
            </a:pPr>
            <a:r>
              <a:rPr lang="en-US" dirty="0"/>
              <a:t>Batch mode macros run up to 20x faster.</a:t>
            </a:r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4265538410"/>
              </p:ext>
            </p:extLst>
          </p:nvPr>
        </p:nvGraphicFramePr>
        <p:xfrm>
          <a:off x="1487488" y="4077072"/>
          <a:ext cx="9180512" cy="28083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18610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Graphic spid="5" grpId="0">
        <p:bldAsOne/>
      </p:bldGraphic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28" y="-27384"/>
            <a:ext cx="9144000" cy="1052736"/>
          </a:xfrm>
        </p:spPr>
        <p:txBody>
          <a:bodyPr/>
          <a:lstStyle/>
          <a:p>
            <a:pPr algn="l"/>
            <a:r>
              <a:rPr lang="en-GB" dirty="0"/>
              <a:t>DEMO 7 – Batch Mode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6B090EA-FFBF-40D9-A4F8-D994848325BD}"/>
              </a:ext>
            </a:extLst>
          </p:cNvPr>
          <p:cNvSpPr txBox="1"/>
          <p:nvPr/>
        </p:nvSpPr>
        <p:spPr>
          <a:xfrm>
            <a:off x="8256240" y="3645025"/>
            <a:ext cx="144016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3200" dirty="0">
                <a:solidFill>
                  <a:schemeClr val="bg1"/>
                </a:solidFill>
                <a:latin typeface="Consolas" panose="020B0609020204030204" pitchFamily="49" charset="0"/>
              </a:rPr>
              <a:t>width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2B5A459A-F0AD-465D-B79A-AC35C80051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 trans="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11822" y="1017352"/>
            <a:ext cx="8168359" cy="558000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DCA96CB6-5653-4684-BF89-C14F16181873}"/>
              </a:ext>
            </a:extLst>
          </p:cNvPr>
          <p:cNvSpPr/>
          <p:nvPr/>
        </p:nvSpPr>
        <p:spPr>
          <a:xfrm>
            <a:off x="1739516" y="764704"/>
            <a:ext cx="8712968" cy="5904656"/>
          </a:xfrm>
          <a:prstGeom prst="rect">
            <a:avLst/>
          </a:prstGeom>
          <a:solidFill>
            <a:schemeClr val="bg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Open </a:t>
            </a:r>
            <a:r>
              <a:rPr lang="en-GB" sz="2400" i="1" dirty="0"/>
              <a:t>Snippets/07_Batch_Mode.ijm</a:t>
            </a:r>
          </a:p>
        </p:txBody>
      </p:sp>
    </p:spTree>
    <p:extLst>
      <p:ext uri="{BB962C8B-B14F-4D97-AF65-F5344CB8AC3E}">
        <p14:creationId xmlns:p14="http://schemas.microsoft.com/office/powerpoint/2010/main" val="25437074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344" y="100852"/>
            <a:ext cx="8610600" cy="1013588"/>
          </a:xfrm>
        </p:spPr>
        <p:txBody>
          <a:bodyPr/>
          <a:lstStyle/>
          <a:p>
            <a:pPr algn="l"/>
            <a:r>
              <a:rPr lang="en-GB" dirty="0"/>
              <a:t>The ENDS WITH function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18360" y="1330464"/>
            <a:ext cx="7955280" cy="1882512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2000" b="1" dirty="0" err="1"/>
              <a:t>endsWith</a:t>
            </a:r>
            <a:r>
              <a:rPr lang="en-US" sz="2000" b="1" dirty="0"/>
              <a:t>(string, suffix)</a:t>
            </a:r>
          </a:p>
          <a:p>
            <a:pPr marL="0" indent="0" algn="just">
              <a:buNone/>
            </a:pPr>
            <a:br>
              <a:rPr lang="en-GB" sz="2000" dirty="0"/>
            </a:br>
            <a:r>
              <a:rPr lang="en-US" sz="2000" dirty="0"/>
              <a:t>Returns </a:t>
            </a:r>
            <a:r>
              <a:rPr lang="en-US" sz="2000" i="1" dirty="0"/>
              <a:t>true</a:t>
            </a:r>
            <a:r>
              <a:rPr lang="en-US" sz="2000" dirty="0"/>
              <a:t> if </a:t>
            </a:r>
            <a:r>
              <a:rPr lang="en-US" sz="2000" i="1" dirty="0"/>
              <a:t>string</a:t>
            </a:r>
            <a:r>
              <a:rPr lang="en-US" sz="2000" dirty="0"/>
              <a:t> ends with </a:t>
            </a:r>
            <a:r>
              <a:rPr lang="en-US" sz="2000" i="1" dirty="0"/>
              <a:t>suffix</a:t>
            </a:r>
            <a:r>
              <a:rPr lang="en-US" sz="2000" dirty="0"/>
              <a:t>, otherwise returns false;</a:t>
            </a:r>
            <a:endParaRPr lang="en-GB" sz="2000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524000" y="2780928"/>
            <a:ext cx="9144000" cy="5760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	</a:t>
            </a:r>
            <a:r>
              <a:rPr lang="en-US" sz="1800" dirty="0" err="1">
                <a:solidFill>
                  <a:srgbClr val="9393FF"/>
                </a:solidFill>
                <a:latin typeface="Courier New" panose="02070309020205020404" pitchFamily="49" charset="0"/>
              </a:rPr>
              <a:t>endsWith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file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,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format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)</a:t>
            </a:r>
            <a:endParaRPr lang="en-US" sz="1800" dirty="0"/>
          </a:p>
        </p:txBody>
      </p:sp>
      <p:sp>
        <p:nvSpPr>
          <p:cNvPr id="6" name="TextBox 5"/>
          <p:cNvSpPr txBox="1"/>
          <p:nvPr/>
        </p:nvSpPr>
        <p:spPr>
          <a:xfrm>
            <a:off x="623392" y="3623714"/>
            <a:ext cx="10512152" cy="27576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400" dirty="0"/>
              <a:t>Check whether the variable file ends with specified suffix</a:t>
            </a:r>
          </a:p>
          <a:p>
            <a:pPr marL="742950" lvl="1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000" dirty="0"/>
              <a:t>In other words, check if the file is of the specified file format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400" dirty="0"/>
              <a:t>Processing the wrong file type will likely produce an error</a:t>
            </a:r>
          </a:p>
          <a:p>
            <a:pPr marL="742950" lvl="1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000" dirty="0"/>
              <a:t>Good example of error checking – never assume the user knows what they are doing!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642273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15680" y="4869160"/>
            <a:ext cx="7315200" cy="1800000"/>
          </a:xfrm>
        </p:spPr>
        <p:txBody>
          <a:bodyPr anchor="ctr">
            <a:normAutofit/>
          </a:bodyPr>
          <a:lstStyle/>
          <a:p>
            <a:pPr algn="r"/>
            <a:r>
              <a:rPr lang="en-GB" sz="4800" dirty="0"/>
              <a:t>8 – The RUN Command</a:t>
            </a:r>
          </a:p>
        </p:txBody>
      </p:sp>
    </p:spTree>
    <p:extLst>
      <p:ext uri="{BB962C8B-B14F-4D97-AF65-F5344CB8AC3E}">
        <p14:creationId xmlns:p14="http://schemas.microsoft.com/office/powerpoint/2010/main" val="15460339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336" y="147908"/>
            <a:ext cx="8610600" cy="832813"/>
          </a:xfrm>
        </p:spPr>
        <p:txBody>
          <a:bodyPr/>
          <a:lstStyle/>
          <a:p>
            <a:pPr algn="l"/>
            <a:r>
              <a:rPr lang="en-GB" dirty="0"/>
              <a:t>The Run command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5360" y="4149080"/>
            <a:ext cx="11737304" cy="216024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run("command", "options")</a:t>
            </a:r>
          </a:p>
          <a:p>
            <a:r>
              <a:rPr lang="en-US" sz="2400" dirty="0"/>
              <a:t>Executes an </a:t>
            </a:r>
            <a:r>
              <a:rPr lang="en-US" sz="2400" dirty="0" err="1"/>
              <a:t>ImageJ</a:t>
            </a:r>
            <a:r>
              <a:rPr lang="en-US" sz="2400" dirty="0"/>
              <a:t> menu command.</a:t>
            </a:r>
          </a:p>
          <a:p>
            <a:r>
              <a:rPr lang="en-US" sz="2400" dirty="0"/>
              <a:t>Options argument contains values automatically entered into dialog boxes.</a:t>
            </a:r>
          </a:p>
          <a:p>
            <a:r>
              <a:rPr lang="en-GB" sz="2400" dirty="0"/>
              <a:t>Provides access to most menu commands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204" t="7225" r="41984" b="49361"/>
          <a:stretch/>
        </p:blipFill>
        <p:spPr>
          <a:xfrm>
            <a:off x="1847528" y="1340768"/>
            <a:ext cx="8640000" cy="2181386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1524000" y="2340040"/>
            <a:ext cx="323528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1524000" y="3168040"/>
            <a:ext cx="323528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1524000" y="3356992"/>
            <a:ext cx="323528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491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344" y="177956"/>
            <a:ext cx="8610600" cy="1007685"/>
          </a:xfrm>
        </p:spPr>
        <p:txBody>
          <a:bodyPr/>
          <a:lstStyle/>
          <a:p>
            <a:pPr algn="l"/>
            <a:r>
              <a:rPr lang="en-GB" dirty="0"/>
              <a:t>Run command OPTIONS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55440" y="1610927"/>
            <a:ext cx="10081120" cy="180696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100" b="1" dirty="0"/>
              <a:t>run("command", "options");</a:t>
            </a:r>
          </a:p>
          <a:p>
            <a:pPr marL="0" indent="0">
              <a:buNone/>
            </a:pPr>
            <a:endParaRPr lang="en-US" sz="2100" b="1" dirty="0"/>
          </a:p>
          <a:p>
            <a:pPr marL="0" indent="0">
              <a:buNone/>
            </a:pPr>
            <a:endParaRPr lang="en-US" sz="2100" b="1" dirty="0"/>
          </a:p>
          <a:p>
            <a:pPr marL="0" indent="0">
              <a:buNone/>
            </a:pPr>
            <a:r>
              <a:rPr lang="en-US" sz="2100" b="1" dirty="0">
                <a:solidFill>
                  <a:srgbClr val="868686"/>
                </a:solidFill>
              </a:rPr>
              <a:t>run("Set Measurements...", </a:t>
            </a:r>
            <a:r>
              <a:rPr lang="en-US" sz="2100" b="1" dirty="0"/>
              <a:t>"area shape display redirect=None decimal=3"</a:t>
            </a:r>
            <a:r>
              <a:rPr lang="en-US" sz="2100" b="1" dirty="0">
                <a:solidFill>
                  <a:srgbClr val="868686"/>
                </a:solidFill>
              </a:rPr>
              <a:t>);</a:t>
            </a:r>
          </a:p>
          <a:p>
            <a:pPr marL="0" indent="0">
              <a:buNone/>
            </a:pPr>
            <a:endParaRPr lang="en-US" sz="2100" b="1" dirty="0"/>
          </a:p>
          <a:p>
            <a:pPr marL="0" indent="0">
              <a:buNone/>
            </a:pPr>
            <a:endParaRPr lang="en-US" sz="2100" b="1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D7F516A-D41A-469D-902C-1DB1509B1817}"/>
              </a:ext>
            </a:extLst>
          </p:cNvPr>
          <p:cNvSpPr/>
          <p:nvPr/>
        </p:nvSpPr>
        <p:spPr>
          <a:xfrm>
            <a:off x="3071664" y="1473673"/>
            <a:ext cx="1656184" cy="72008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77D5EE6-BA8A-4EF2-9FD3-B5C30F41C5F8}"/>
              </a:ext>
            </a:extLst>
          </p:cNvPr>
          <p:cNvGrpSpPr/>
          <p:nvPr/>
        </p:nvGrpSpPr>
        <p:grpSpPr>
          <a:xfrm>
            <a:off x="3359696" y="3356992"/>
            <a:ext cx="6912768" cy="2997585"/>
            <a:chOff x="1763688" y="2652328"/>
            <a:chExt cx="6912768" cy="2997585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7C6B7320-43CD-4E37-B0F0-191A59CE068F}"/>
                </a:ext>
              </a:extLst>
            </p:cNvPr>
            <p:cNvGrpSpPr/>
            <p:nvPr/>
          </p:nvGrpSpPr>
          <p:grpSpPr>
            <a:xfrm>
              <a:off x="1763688" y="2674773"/>
              <a:ext cx="6912768" cy="2975140"/>
              <a:chOff x="1763688" y="2674773"/>
              <a:chExt cx="6912768" cy="2975140"/>
            </a:xfrm>
          </p:grpSpPr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1A4165AF-DE4B-4210-9D2D-08C102C0E16A}"/>
                  </a:ext>
                </a:extLst>
              </p:cNvPr>
              <p:cNvCxnSpPr>
                <a:cxnSpLocks/>
                <a:stCxn id="13" idx="0"/>
              </p:cNvCxnSpPr>
              <p:nvPr/>
            </p:nvCxnSpPr>
            <p:spPr>
              <a:xfrm flipH="1" flipV="1">
                <a:off x="4355976" y="2674773"/>
                <a:ext cx="864096" cy="1777753"/>
              </a:xfrm>
              <a:prstGeom prst="straightConnector1">
                <a:avLst/>
              </a:prstGeom>
              <a:ln w="571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62A0ECB8-68AB-43FE-B614-FFDFFD034DA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63688" y="4452526"/>
                <a:ext cx="6912768" cy="1197387"/>
              </a:xfrm>
              <a:prstGeom prst="rect">
                <a:avLst/>
              </a:prstGeom>
              <a:ln>
                <a:solidFill>
                  <a:srgbClr val="FF0000"/>
                </a:solidFill>
              </a:ln>
            </p:spPr>
            <p:txBody>
              <a:bodyPr vert="horz" lIns="91440" tIns="45720" rIns="91440" bIns="45720" rtlCol="0" anchor="ctr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GB" dirty="0"/>
                  <a:t>Each of these represents something selected in the dialog box…</a:t>
                </a:r>
              </a:p>
            </p:txBody>
          </p:sp>
        </p:grp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5E5DD5D5-5D1A-47D2-AD5C-6BB0355BCE84}"/>
                </a:ext>
              </a:extLst>
            </p:cNvPr>
            <p:cNvCxnSpPr>
              <a:cxnSpLocks/>
              <a:stCxn id="13" idx="0"/>
            </p:cNvCxnSpPr>
            <p:nvPr/>
          </p:nvCxnSpPr>
          <p:spPr>
            <a:xfrm flipH="1" flipV="1">
              <a:off x="3707904" y="2652328"/>
              <a:ext cx="1512168" cy="1800198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13735688-E240-4FFA-AA71-FD9D7BB77FB7}"/>
                </a:ext>
              </a:extLst>
            </p:cNvPr>
            <p:cNvCxnSpPr>
              <a:cxnSpLocks/>
              <a:stCxn id="13" idx="0"/>
            </p:cNvCxnSpPr>
            <p:nvPr/>
          </p:nvCxnSpPr>
          <p:spPr>
            <a:xfrm flipH="1" flipV="1">
              <a:off x="4932040" y="2674774"/>
              <a:ext cx="288032" cy="1777752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14832451-3A09-4514-800F-FE04FCA38F3F}"/>
                </a:ext>
              </a:extLst>
            </p:cNvPr>
            <p:cNvCxnSpPr>
              <a:cxnSpLocks/>
              <a:stCxn id="13" idx="0"/>
            </p:cNvCxnSpPr>
            <p:nvPr/>
          </p:nvCxnSpPr>
          <p:spPr>
            <a:xfrm flipV="1">
              <a:off x="5220072" y="2652328"/>
              <a:ext cx="1008112" cy="1800198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E67282BB-222F-4AC4-8AE5-08BB4043460E}"/>
                </a:ext>
              </a:extLst>
            </p:cNvPr>
            <p:cNvCxnSpPr>
              <a:cxnSpLocks/>
              <a:stCxn id="13" idx="0"/>
            </p:cNvCxnSpPr>
            <p:nvPr/>
          </p:nvCxnSpPr>
          <p:spPr>
            <a:xfrm flipV="1">
              <a:off x="5220072" y="2674772"/>
              <a:ext cx="2376264" cy="1777754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DC35B71C-5041-420F-81F3-29FE922EF359}"/>
              </a:ext>
            </a:extLst>
          </p:cNvPr>
          <p:cNvGrpSpPr/>
          <p:nvPr/>
        </p:nvGrpSpPr>
        <p:grpSpPr>
          <a:xfrm>
            <a:off x="4223792" y="3263344"/>
            <a:ext cx="6912768" cy="2813030"/>
            <a:chOff x="1763688" y="2836883"/>
            <a:chExt cx="6912768" cy="2813030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35E4D861-95AC-46A7-B9DE-17B7D753DB92}"/>
                </a:ext>
              </a:extLst>
            </p:cNvPr>
            <p:cNvGrpSpPr/>
            <p:nvPr/>
          </p:nvGrpSpPr>
          <p:grpSpPr>
            <a:xfrm>
              <a:off x="1763688" y="2836883"/>
              <a:ext cx="6912768" cy="2813030"/>
              <a:chOff x="1763688" y="2836883"/>
              <a:chExt cx="6912768" cy="2813030"/>
            </a:xfrm>
          </p:grpSpPr>
          <p:cxnSp>
            <p:nvCxnSpPr>
              <p:cNvPr id="35" name="Straight Arrow Connector 34">
                <a:extLst>
                  <a:ext uri="{FF2B5EF4-FFF2-40B4-BE49-F238E27FC236}">
                    <a16:creationId xmlns:a16="http://schemas.microsoft.com/office/drawing/2014/main" id="{B6B3C519-608F-4F82-82E2-C85FE60FFA94}"/>
                  </a:ext>
                </a:extLst>
              </p:cNvPr>
              <p:cNvCxnSpPr>
                <a:cxnSpLocks/>
                <a:stCxn id="36" idx="0"/>
              </p:cNvCxnSpPr>
              <p:nvPr/>
            </p:nvCxnSpPr>
            <p:spPr>
              <a:xfrm flipH="1" flipV="1">
                <a:off x="3851920" y="2836883"/>
                <a:ext cx="1368152" cy="1615643"/>
              </a:xfrm>
              <a:prstGeom prst="straightConnector1">
                <a:avLst/>
              </a:prstGeom>
              <a:ln w="571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Content Placeholder 2">
                <a:extLst>
                  <a:ext uri="{FF2B5EF4-FFF2-40B4-BE49-F238E27FC236}">
                    <a16:creationId xmlns:a16="http://schemas.microsoft.com/office/drawing/2014/main" id="{327DDFBD-3693-431D-9878-50CE211989B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63688" y="4452526"/>
                <a:ext cx="6912768" cy="1197387"/>
              </a:xfrm>
              <a:prstGeom prst="rect">
                <a:avLst/>
              </a:prstGeom>
              <a:ln>
                <a:solidFill>
                  <a:srgbClr val="FF0000"/>
                </a:solidFill>
              </a:ln>
            </p:spPr>
            <p:txBody>
              <a:bodyPr vert="horz" lIns="91440" tIns="45720" rIns="91440" bIns="45720" rtlCol="0" anchor="ctr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GB" dirty="0"/>
                  <a:t>…and each MUST be separated by a space.</a:t>
                </a:r>
              </a:p>
            </p:txBody>
          </p:sp>
        </p:grp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00D35C31-A224-4D0A-AB39-A5F005033980}"/>
                </a:ext>
              </a:extLst>
            </p:cNvPr>
            <p:cNvCxnSpPr>
              <a:cxnSpLocks/>
              <a:stCxn id="36" idx="0"/>
            </p:cNvCxnSpPr>
            <p:nvPr/>
          </p:nvCxnSpPr>
          <p:spPr>
            <a:xfrm flipH="1" flipV="1">
              <a:off x="2987824" y="2836883"/>
              <a:ext cx="2232248" cy="1615643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75742B68-09DB-4F6A-8596-C3AAC75B38CE}"/>
                </a:ext>
              </a:extLst>
            </p:cNvPr>
            <p:cNvCxnSpPr>
              <a:cxnSpLocks/>
              <a:stCxn id="36" idx="0"/>
            </p:cNvCxnSpPr>
            <p:nvPr/>
          </p:nvCxnSpPr>
          <p:spPr>
            <a:xfrm flipH="1" flipV="1">
              <a:off x="4754150" y="2836883"/>
              <a:ext cx="465922" cy="1615643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8DBDF948-87A9-423E-8A1E-BBBEB86D71FA}"/>
                </a:ext>
              </a:extLst>
            </p:cNvPr>
            <p:cNvCxnSpPr>
              <a:cxnSpLocks/>
              <a:stCxn id="36" idx="0"/>
            </p:cNvCxnSpPr>
            <p:nvPr/>
          </p:nvCxnSpPr>
          <p:spPr>
            <a:xfrm flipV="1">
              <a:off x="5220072" y="2836883"/>
              <a:ext cx="1474034" cy="1615643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32737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9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B92301-0519-46CB-8614-C9FB43B677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1964" y="268002"/>
            <a:ext cx="11512667" cy="1293028"/>
          </a:xfrm>
        </p:spPr>
        <p:txBody>
          <a:bodyPr>
            <a:normAutofit/>
          </a:bodyPr>
          <a:lstStyle/>
          <a:p>
            <a:pPr algn="l"/>
            <a:r>
              <a:rPr lang="en-GB" sz="3600" dirty="0"/>
              <a:t>But what if I need to specify an option that contains spaces?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24E94A9-22BD-4518-BA8F-1C574DCA021C}"/>
              </a:ext>
            </a:extLst>
          </p:cNvPr>
          <p:cNvSpPr/>
          <p:nvPr/>
        </p:nvSpPr>
        <p:spPr>
          <a:xfrm>
            <a:off x="1631504" y="2193755"/>
            <a:ext cx="8892480" cy="13042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>
                <a:solidFill>
                  <a:srgbClr val="9393FF"/>
                </a:solidFill>
                <a:latin typeface="Courier New" panose="02070309020205020404" pitchFamily="49" charset="0"/>
              </a:rPr>
              <a:t>run</a:t>
            </a:r>
            <a:r>
              <a:rPr lang="en-GB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GB" b="1" dirty="0">
                <a:solidFill>
                  <a:srgbClr val="CAFFD8"/>
                </a:solidFill>
                <a:latin typeface="Courier New" panose="02070309020205020404" pitchFamily="49" charset="0"/>
              </a:rPr>
              <a:t>"Bio-Formats Importer"</a:t>
            </a:r>
            <a:r>
              <a:rPr lang="en-GB" b="1" dirty="0">
                <a:solidFill>
                  <a:srgbClr val="FFE8DD"/>
                </a:solidFill>
                <a:latin typeface="Courier New" panose="02070309020205020404" pitchFamily="49" charset="0"/>
              </a:rPr>
              <a:t>,</a:t>
            </a:r>
            <a:r>
              <a:rPr lang="en-GB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b="1" dirty="0">
                <a:solidFill>
                  <a:srgbClr val="CAFFD8"/>
                </a:solidFill>
                <a:latin typeface="Courier New" panose="02070309020205020404" pitchFamily="49" charset="0"/>
              </a:rPr>
              <a:t>"open=[D:/OneDrive - The Francis Crick Institute/Training/Scripting Workshop/Scripting Workshop Images/ScriptingWorkshopImages_2_MMStack_Pos0.ome.tif]"</a:t>
            </a:r>
            <a:r>
              <a:rPr lang="en-GB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  <a:endParaRPr lang="en-GB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134991D-AE79-4AE1-8AA8-9481943CA487}"/>
              </a:ext>
            </a:extLst>
          </p:cNvPr>
          <p:cNvGrpSpPr/>
          <p:nvPr/>
        </p:nvGrpSpPr>
        <p:grpSpPr>
          <a:xfrm>
            <a:off x="3463549" y="2265762"/>
            <a:ext cx="6912768" cy="3683518"/>
            <a:chOff x="1939549" y="1988840"/>
            <a:chExt cx="6912768" cy="3683518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D7DB0FAA-BC8E-4AD1-8823-0375C27ACBEC}"/>
                </a:ext>
              </a:extLst>
            </p:cNvPr>
            <p:cNvGrpSpPr/>
            <p:nvPr/>
          </p:nvGrpSpPr>
          <p:grpSpPr>
            <a:xfrm>
              <a:off x="1939549" y="2420840"/>
              <a:ext cx="6912768" cy="3251518"/>
              <a:chOff x="1763688" y="2398395"/>
              <a:chExt cx="6912768" cy="3251518"/>
            </a:xfrm>
          </p:grpSpPr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BF0E069B-5C36-4D35-B7F7-850F193A78E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63688" y="4452526"/>
                <a:ext cx="6912768" cy="1197387"/>
              </a:xfrm>
              <a:prstGeom prst="rect">
                <a:avLst/>
              </a:prstGeom>
              <a:ln>
                <a:solidFill>
                  <a:srgbClr val="FF0000"/>
                </a:solidFill>
              </a:ln>
            </p:spPr>
            <p:txBody>
              <a:bodyPr vert="horz" lIns="91440" tIns="45720" rIns="91440" bIns="45720" rtlCol="0" anchor="ctr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GB" dirty="0"/>
                  <a:t>Square brackets tell FIJI to ignore spaces between them</a:t>
                </a:r>
              </a:p>
            </p:txBody>
          </p:sp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8C0CF57F-EC87-46F4-BD5F-05C7929F3A5F}"/>
                  </a:ext>
                </a:extLst>
              </p:cNvPr>
              <p:cNvCxnSpPr>
                <a:cxnSpLocks/>
                <a:stCxn id="11" idx="0"/>
                <a:endCxn id="12" idx="4"/>
              </p:cNvCxnSpPr>
              <p:nvPr/>
            </p:nvCxnSpPr>
            <p:spPr>
              <a:xfrm flipH="1" flipV="1">
                <a:off x="4738155" y="2398395"/>
                <a:ext cx="481917" cy="2054131"/>
              </a:xfrm>
              <a:prstGeom prst="straightConnector1">
                <a:avLst/>
              </a:prstGeom>
              <a:ln w="571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5CFC1BF1-17A1-4E88-A10E-6F4FAEF5082D}"/>
                  </a:ext>
                </a:extLst>
              </p:cNvPr>
              <p:cNvCxnSpPr>
                <a:cxnSpLocks/>
                <a:stCxn id="11" idx="0"/>
                <a:endCxn id="13" idx="3"/>
              </p:cNvCxnSpPr>
              <p:nvPr/>
            </p:nvCxnSpPr>
            <p:spPr>
              <a:xfrm flipV="1">
                <a:off x="5220072" y="3199274"/>
                <a:ext cx="1934404" cy="1253252"/>
              </a:xfrm>
              <a:prstGeom prst="straightConnector1">
                <a:avLst/>
              </a:prstGeom>
              <a:ln w="571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4A28D1C-AEE0-49D7-BE66-774E9D5265F7}"/>
                </a:ext>
              </a:extLst>
            </p:cNvPr>
            <p:cNvSpPr/>
            <p:nvPr/>
          </p:nvSpPr>
          <p:spPr>
            <a:xfrm>
              <a:off x="4716016" y="1988840"/>
              <a:ext cx="396000" cy="432000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7E955F2-0653-4EF5-9806-140A8BEFB3DE}"/>
                </a:ext>
              </a:extLst>
            </p:cNvPr>
            <p:cNvSpPr/>
            <p:nvPr/>
          </p:nvSpPr>
          <p:spPr>
            <a:xfrm>
              <a:off x="7272344" y="2852984"/>
              <a:ext cx="396000" cy="432000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03C1CFD3-FB58-4B46-B60B-9123345123BC}"/>
              </a:ext>
            </a:extLst>
          </p:cNvPr>
          <p:cNvSpPr/>
          <p:nvPr/>
        </p:nvSpPr>
        <p:spPr>
          <a:xfrm>
            <a:off x="1631504" y="2193755"/>
            <a:ext cx="8892480" cy="13042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>
                <a:solidFill>
                  <a:srgbClr val="9393FF"/>
                </a:solidFill>
                <a:latin typeface="Courier New" panose="02070309020205020404" pitchFamily="49" charset="0"/>
              </a:rPr>
              <a:t>run</a:t>
            </a:r>
            <a:r>
              <a:rPr lang="en-GB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GB" b="1" dirty="0">
                <a:solidFill>
                  <a:srgbClr val="CAFFD8"/>
                </a:solidFill>
                <a:latin typeface="Courier New" panose="02070309020205020404" pitchFamily="49" charset="0"/>
              </a:rPr>
              <a:t>"Bio-Formats Importer"</a:t>
            </a:r>
            <a:r>
              <a:rPr lang="en-GB" b="1" dirty="0">
                <a:solidFill>
                  <a:srgbClr val="FFE8DD"/>
                </a:solidFill>
                <a:latin typeface="Courier New" panose="02070309020205020404" pitchFamily="49" charset="0"/>
              </a:rPr>
              <a:t>,</a:t>
            </a:r>
            <a:r>
              <a:rPr lang="en-GB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b="1" dirty="0">
                <a:solidFill>
                  <a:srgbClr val="CAFFD8"/>
                </a:solidFill>
                <a:latin typeface="Courier New" panose="02070309020205020404" pitchFamily="49" charset="0"/>
              </a:rPr>
              <a:t>"open=D:/OneDrive - The Francis Crick Institute/Training/Scripting Workshop/Scripting Workshop Images/ScriptingWorkshopImages_2_MMStack_Pos0.ome.tif"</a:t>
            </a:r>
            <a:r>
              <a:rPr lang="en-GB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  <a:endParaRPr lang="en-GB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A9AF30A-7E73-4609-B7B9-5075583A5FAB}"/>
              </a:ext>
            </a:extLst>
          </p:cNvPr>
          <p:cNvSpPr/>
          <p:nvPr/>
        </p:nvSpPr>
        <p:spPr>
          <a:xfrm>
            <a:off x="5591944" y="2193070"/>
            <a:ext cx="2376264" cy="57674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04990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7" grpId="0"/>
      <p:bldP spid="17" grpId="1"/>
      <p:bldP spid="18" grpId="0" animBg="1"/>
      <p:bldP spid="18" grpId="1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344" y="-27384"/>
            <a:ext cx="9144000" cy="1052736"/>
          </a:xfrm>
        </p:spPr>
        <p:txBody>
          <a:bodyPr/>
          <a:lstStyle/>
          <a:p>
            <a:pPr algn="l"/>
            <a:r>
              <a:rPr lang="en-GB" dirty="0"/>
              <a:t>DEMO 10 – The Run Statement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6B090EA-FFBF-40D9-A4F8-D994848325BD}"/>
              </a:ext>
            </a:extLst>
          </p:cNvPr>
          <p:cNvSpPr txBox="1"/>
          <p:nvPr/>
        </p:nvSpPr>
        <p:spPr>
          <a:xfrm>
            <a:off x="8256240" y="3645025"/>
            <a:ext cx="144016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3200" dirty="0">
                <a:solidFill>
                  <a:schemeClr val="bg1"/>
                </a:solidFill>
                <a:latin typeface="Consolas" panose="020B0609020204030204" pitchFamily="49" charset="0"/>
              </a:rPr>
              <a:t>width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2B5A459A-F0AD-465D-B79A-AC35C80051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 trans="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11822" y="1017352"/>
            <a:ext cx="8168359" cy="558000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DCA96CB6-5653-4684-BF89-C14F16181873}"/>
              </a:ext>
            </a:extLst>
          </p:cNvPr>
          <p:cNvSpPr/>
          <p:nvPr/>
        </p:nvSpPr>
        <p:spPr>
          <a:xfrm>
            <a:off x="1739516" y="764704"/>
            <a:ext cx="8712968" cy="5904656"/>
          </a:xfrm>
          <a:prstGeom prst="rect">
            <a:avLst/>
          </a:prstGeom>
          <a:solidFill>
            <a:schemeClr val="bg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Open </a:t>
            </a:r>
            <a:r>
              <a:rPr lang="en-GB" sz="2400" i="1" dirty="0"/>
              <a:t>Snippets/10_Run_Statement.ijm</a:t>
            </a:r>
          </a:p>
        </p:txBody>
      </p:sp>
    </p:spTree>
    <p:extLst>
      <p:ext uri="{BB962C8B-B14F-4D97-AF65-F5344CB8AC3E}">
        <p14:creationId xmlns:p14="http://schemas.microsoft.com/office/powerpoint/2010/main" val="37586946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344" y="191756"/>
            <a:ext cx="8610600" cy="1293028"/>
          </a:xfrm>
        </p:spPr>
        <p:txBody>
          <a:bodyPr/>
          <a:lstStyle/>
          <a:p>
            <a:pPr algn="l"/>
            <a:r>
              <a:rPr lang="en-GB" dirty="0"/>
              <a:t>Looping Statements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19536" y="2348880"/>
            <a:ext cx="9145016" cy="3132976"/>
          </a:xfrm>
        </p:spPr>
        <p:txBody>
          <a:bodyPr>
            <a:normAutofit/>
          </a:bodyPr>
          <a:lstStyle/>
          <a:p>
            <a:r>
              <a:rPr lang="en-GB" dirty="0"/>
              <a:t>FOR:</a:t>
            </a:r>
          </a:p>
          <a:p>
            <a:pPr lvl="1"/>
            <a:r>
              <a:rPr lang="en-US" dirty="0"/>
              <a:t>runs a block of code a specified number of times </a:t>
            </a:r>
            <a:endParaRPr lang="en-GB" dirty="0"/>
          </a:p>
          <a:p>
            <a:r>
              <a:rPr lang="en-GB" dirty="0"/>
              <a:t>WHILE:</a:t>
            </a:r>
          </a:p>
          <a:p>
            <a:pPr lvl="1"/>
            <a:r>
              <a:rPr lang="en-US" dirty="0"/>
              <a:t>repeatedly runs a block of code while a condition is true </a:t>
            </a:r>
            <a:endParaRPr lang="en-GB" dirty="0"/>
          </a:p>
          <a:p>
            <a:r>
              <a:rPr lang="en-GB" dirty="0"/>
              <a:t>DO WHILE:</a:t>
            </a:r>
          </a:p>
          <a:p>
            <a:pPr lvl="1"/>
            <a:r>
              <a:rPr lang="en-US" dirty="0"/>
              <a:t>runs a block of code once then repeats while a condition is true </a:t>
            </a:r>
          </a:p>
        </p:txBody>
      </p:sp>
    </p:spTree>
    <p:extLst>
      <p:ext uri="{BB962C8B-B14F-4D97-AF65-F5344CB8AC3E}">
        <p14:creationId xmlns:p14="http://schemas.microsoft.com/office/powerpoint/2010/main" val="2393462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336" y="-27384"/>
            <a:ext cx="9144000" cy="1052736"/>
          </a:xfrm>
        </p:spPr>
        <p:txBody>
          <a:bodyPr/>
          <a:lstStyle/>
          <a:p>
            <a:pPr algn="l"/>
            <a:r>
              <a:rPr lang="en-GB" dirty="0"/>
              <a:t>Problem 4 – The RUN Statement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6B090EA-FFBF-40D9-A4F8-D994848325BD}"/>
              </a:ext>
            </a:extLst>
          </p:cNvPr>
          <p:cNvSpPr txBox="1"/>
          <p:nvPr/>
        </p:nvSpPr>
        <p:spPr>
          <a:xfrm>
            <a:off x="8256240" y="3645025"/>
            <a:ext cx="144016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3200" dirty="0">
                <a:solidFill>
                  <a:schemeClr val="bg1"/>
                </a:solidFill>
                <a:latin typeface="Consolas" panose="020B0609020204030204" pitchFamily="49" charset="0"/>
              </a:rPr>
              <a:t>width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2B5A459A-F0AD-465D-B79A-AC35C80051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 trans="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11822" y="1017352"/>
            <a:ext cx="8168359" cy="558000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DCA96CB6-5653-4684-BF89-C14F16181873}"/>
              </a:ext>
            </a:extLst>
          </p:cNvPr>
          <p:cNvSpPr/>
          <p:nvPr/>
        </p:nvSpPr>
        <p:spPr>
          <a:xfrm>
            <a:off x="1739516" y="764704"/>
            <a:ext cx="8712968" cy="5904656"/>
          </a:xfrm>
          <a:prstGeom prst="rect">
            <a:avLst/>
          </a:prstGeom>
          <a:solidFill>
            <a:schemeClr val="bg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6200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800" dirty="0"/>
              <a:t>Open </a:t>
            </a:r>
            <a:r>
              <a:rPr lang="en-GB" sz="2800" i="1" dirty="0"/>
              <a:t>Problems/4_The_Run_Statement.ijm</a:t>
            </a:r>
          </a:p>
          <a:p>
            <a:pPr marL="16200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800" dirty="0"/>
              <a:t>Four points for solving the problem</a:t>
            </a:r>
          </a:p>
        </p:txBody>
      </p:sp>
    </p:spTree>
    <p:extLst>
      <p:ext uri="{BB962C8B-B14F-4D97-AF65-F5344CB8AC3E}">
        <p14:creationId xmlns:p14="http://schemas.microsoft.com/office/powerpoint/2010/main" val="36830816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15680" y="4869160"/>
            <a:ext cx="7315200" cy="1800000"/>
          </a:xfrm>
        </p:spPr>
        <p:txBody>
          <a:bodyPr anchor="ctr">
            <a:normAutofit/>
          </a:bodyPr>
          <a:lstStyle/>
          <a:p>
            <a:pPr algn="r"/>
            <a:r>
              <a:rPr lang="en-GB" sz="4800" dirty="0"/>
              <a:t>9 – Manipulating files</a:t>
            </a:r>
          </a:p>
        </p:txBody>
      </p:sp>
    </p:spTree>
    <p:extLst>
      <p:ext uri="{BB962C8B-B14F-4D97-AF65-F5344CB8AC3E}">
        <p14:creationId xmlns:p14="http://schemas.microsoft.com/office/powerpoint/2010/main" val="11260018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344" y="116632"/>
            <a:ext cx="8610600" cy="1008112"/>
          </a:xfrm>
        </p:spPr>
        <p:txBody>
          <a:bodyPr/>
          <a:lstStyle/>
          <a:p>
            <a:pPr algn="l"/>
            <a:r>
              <a:rPr lang="en-GB" dirty="0"/>
              <a:t>File 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01160" y="1124744"/>
            <a:ext cx="7955280" cy="5472608"/>
          </a:xfrm>
        </p:spPr>
        <p:txBody>
          <a:bodyPr>
            <a:normAutofit/>
          </a:bodyPr>
          <a:lstStyle/>
          <a:p>
            <a:pPr algn="just"/>
            <a:r>
              <a:rPr lang="en-GB" sz="2400" dirty="0"/>
              <a:t>Get information about a file</a:t>
            </a:r>
          </a:p>
          <a:p>
            <a:pPr algn="just"/>
            <a:r>
              <a:rPr lang="en-GB" sz="2400" dirty="0"/>
              <a:t>Read or write a text file</a:t>
            </a:r>
          </a:p>
          <a:p>
            <a:pPr algn="just"/>
            <a:r>
              <a:rPr lang="en-GB" sz="2400" dirty="0"/>
              <a:t>Create a directory</a:t>
            </a:r>
          </a:p>
          <a:p>
            <a:pPr algn="just"/>
            <a:r>
              <a:rPr lang="en-GB" sz="2400" dirty="0"/>
              <a:t>Delete, rename or move a file or directory.</a:t>
            </a:r>
          </a:p>
          <a:p>
            <a:pPr algn="just"/>
            <a:endParaRPr lang="en-GB" sz="2400" b="1" dirty="0"/>
          </a:p>
          <a:p>
            <a:pPr algn="just"/>
            <a:endParaRPr lang="en-GB" sz="2400" b="1" dirty="0"/>
          </a:p>
          <a:p>
            <a:pPr algn="just"/>
            <a:r>
              <a:rPr lang="en-GB" sz="2400" b="1" dirty="0" err="1"/>
              <a:t>File.exists</a:t>
            </a:r>
            <a:r>
              <a:rPr lang="en-GB" sz="2400" b="1" dirty="0"/>
              <a:t>(path)</a:t>
            </a:r>
            <a:endParaRPr lang="en-GB" sz="2400" dirty="0"/>
          </a:p>
          <a:p>
            <a:pPr lvl="1" algn="just"/>
            <a:r>
              <a:rPr lang="en-GB" dirty="0"/>
              <a:t>Returns true if the specified file exists.</a:t>
            </a:r>
          </a:p>
          <a:p>
            <a:pPr algn="just"/>
            <a:r>
              <a:rPr lang="en-GB" sz="2400" b="1" dirty="0" err="1"/>
              <a:t>File.makeDirectory</a:t>
            </a:r>
            <a:r>
              <a:rPr lang="en-GB" sz="2400" b="1" dirty="0"/>
              <a:t>(path)</a:t>
            </a:r>
            <a:endParaRPr lang="en-GB" sz="2400" dirty="0"/>
          </a:p>
          <a:p>
            <a:pPr lvl="1" algn="just"/>
            <a:r>
              <a:rPr lang="en-GB" dirty="0"/>
              <a:t>Creates a directory.</a:t>
            </a:r>
          </a:p>
          <a:p>
            <a:pPr algn="just"/>
            <a:r>
              <a:rPr lang="en-GB" sz="2400" b="1" dirty="0" err="1"/>
              <a:t>File.separator</a:t>
            </a:r>
            <a:endParaRPr lang="en-GB" sz="2400" dirty="0"/>
          </a:p>
          <a:p>
            <a:pPr lvl="1" algn="just"/>
            <a:r>
              <a:rPr lang="en-GB" dirty="0"/>
              <a:t>Returns the file name separator character ("/" or "\").</a:t>
            </a:r>
          </a:p>
        </p:txBody>
      </p:sp>
    </p:spTree>
    <p:extLst>
      <p:ext uri="{BB962C8B-B14F-4D97-AF65-F5344CB8AC3E}">
        <p14:creationId xmlns:p14="http://schemas.microsoft.com/office/powerpoint/2010/main" val="127347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336" y="-27384"/>
            <a:ext cx="9144000" cy="1052736"/>
          </a:xfrm>
        </p:spPr>
        <p:txBody>
          <a:bodyPr/>
          <a:lstStyle/>
          <a:p>
            <a:pPr algn="l"/>
            <a:r>
              <a:rPr lang="en-GB" dirty="0"/>
              <a:t>DEMO 11 – File Functions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6B090EA-FFBF-40D9-A4F8-D994848325BD}"/>
              </a:ext>
            </a:extLst>
          </p:cNvPr>
          <p:cNvSpPr txBox="1"/>
          <p:nvPr/>
        </p:nvSpPr>
        <p:spPr>
          <a:xfrm>
            <a:off x="8256240" y="3645025"/>
            <a:ext cx="144016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3200" dirty="0">
                <a:solidFill>
                  <a:schemeClr val="bg1"/>
                </a:solidFill>
                <a:latin typeface="Consolas" panose="020B0609020204030204" pitchFamily="49" charset="0"/>
              </a:rPr>
              <a:t>width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2B5A459A-F0AD-465D-B79A-AC35C80051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 trans="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11822" y="1017352"/>
            <a:ext cx="8168359" cy="558000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DCA96CB6-5653-4684-BF89-C14F16181873}"/>
              </a:ext>
            </a:extLst>
          </p:cNvPr>
          <p:cNvSpPr/>
          <p:nvPr/>
        </p:nvSpPr>
        <p:spPr>
          <a:xfrm>
            <a:off x="1739516" y="764704"/>
            <a:ext cx="8712968" cy="5904656"/>
          </a:xfrm>
          <a:prstGeom prst="rect">
            <a:avLst/>
          </a:prstGeom>
          <a:solidFill>
            <a:schemeClr val="bg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Open </a:t>
            </a:r>
            <a:r>
              <a:rPr lang="en-GB" sz="2400" i="1" dirty="0"/>
              <a:t>Snippets/11_File_Functions.ijm</a:t>
            </a:r>
          </a:p>
        </p:txBody>
      </p:sp>
    </p:spTree>
    <p:extLst>
      <p:ext uri="{BB962C8B-B14F-4D97-AF65-F5344CB8AC3E}">
        <p14:creationId xmlns:p14="http://schemas.microsoft.com/office/powerpoint/2010/main" val="5561898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15680" y="4869160"/>
            <a:ext cx="7315200" cy="1800000"/>
          </a:xfrm>
        </p:spPr>
        <p:txBody>
          <a:bodyPr anchor="ctr">
            <a:normAutofit/>
          </a:bodyPr>
          <a:lstStyle/>
          <a:p>
            <a:pPr algn="r"/>
            <a:r>
              <a:rPr lang="en-GB" sz="4800" dirty="0"/>
              <a:t>10 – Manipulating images</a:t>
            </a:r>
          </a:p>
        </p:txBody>
      </p:sp>
    </p:spTree>
    <p:extLst>
      <p:ext uri="{BB962C8B-B14F-4D97-AF65-F5344CB8AC3E}">
        <p14:creationId xmlns:p14="http://schemas.microsoft.com/office/powerpoint/2010/main" val="3881762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91344" y="1"/>
            <a:ext cx="9144000" cy="1052736"/>
          </a:xfrm>
        </p:spPr>
        <p:txBody>
          <a:bodyPr/>
          <a:lstStyle/>
          <a:p>
            <a:r>
              <a:rPr lang="en-GB" dirty="0"/>
              <a:t>Let’s do something with images!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09072" y="1052738"/>
            <a:ext cx="9611464" cy="5544615"/>
          </a:xfrm>
        </p:spPr>
        <p:txBody>
          <a:bodyPr>
            <a:noAutofit/>
          </a:bodyPr>
          <a:lstStyle/>
          <a:p>
            <a:pPr algn="just"/>
            <a:r>
              <a:rPr lang="en-GB" sz="2400" dirty="0"/>
              <a:t>We have a script that will open images and create directories</a:t>
            </a:r>
          </a:p>
          <a:p>
            <a:pPr algn="just"/>
            <a:r>
              <a:rPr lang="en-GB" sz="2400" dirty="0"/>
              <a:t>Now we need to do something with the images</a:t>
            </a:r>
          </a:p>
          <a:p>
            <a:pPr algn="just"/>
            <a:endParaRPr lang="en-GB" sz="2400" dirty="0"/>
          </a:p>
          <a:p>
            <a:pPr algn="just"/>
            <a:endParaRPr lang="en-GB" sz="2400" dirty="0"/>
          </a:p>
          <a:p>
            <a:pPr algn="just"/>
            <a:r>
              <a:rPr lang="en-GB" sz="2400" dirty="0"/>
              <a:t>Q: How do we direct FIJI to a particular image?</a:t>
            </a:r>
          </a:p>
          <a:p>
            <a:pPr algn="just"/>
            <a:r>
              <a:rPr lang="en-GB" sz="2400" dirty="0"/>
              <a:t>A: We need to know the image names</a:t>
            </a:r>
          </a:p>
          <a:p>
            <a:pPr marL="0" indent="0" algn="just">
              <a:buNone/>
            </a:pPr>
            <a:endParaRPr lang="en-GB" sz="2400" b="1" dirty="0"/>
          </a:p>
          <a:p>
            <a:pPr algn="just"/>
            <a:endParaRPr lang="en-GB" sz="2400" b="1" dirty="0"/>
          </a:p>
          <a:p>
            <a:r>
              <a:rPr lang="en-US" sz="2400" b="1" dirty="0" err="1"/>
              <a:t>getList</a:t>
            </a:r>
            <a:r>
              <a:rPr lang="en-US" sz="2400" b="1" dirty="0"/>
              <a:t>("</a:t>
            </a:r>
            <a:r>
              <a:rPr lang="en-US" sz="2400" b="1" dirty="0" err="1"/>
              <a:t>image.titles</a:t>
            </a:r>
            <a:r>
              <a:rPr lang="en-US" sz="2400" b="1" dirty="0"/>
              <a:t>")</a:t>
            </a:r>
          </a:p>
          <a:p>
            <a:pPr lvl="1"/>
            <a:r>
              <a:rPr lang="en-US" dirty="0"/>
              <a:t>Returns a list (array) of image window titles.</a:t>
            </a:r>
          </a:p>
          <a:p>
            <a:r>
              <a:rPr lang="en-US" sz="2400" b="1" dirty="0" err="1"/>
              <a:t>getList</a:t>
            </a:r>
            <a:r>
              <a:rPr lang="en-US" sz="2400" b="1" dirty="0"/>
              <a:t>("</a:t>
            </a:r>
            <a:r>
              <a:rPr lang="en-US" sz="2400" b="1" dirty="0" err="1"/>
              <a:t>window.titles</a:t>
            </a:r>
            <a:r>
              <a:rPr lang="en-US" sz="2400" b="1" dirty="0"/>
              <a:t>")</a:t>
            </a:r>
            <a:endParaRPr lang="en-US" sz="2400" dirty="0"/>
          </a:p>
          <a:p>
            <a:pPr lvl="1"/>
            <a:r>
              <a:rPr lang="en-US" dirty="0"/>
              <a:t>Returns a list (array) of non-image window titles.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69254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3392" y="1988840"/>
            <a:ext cx="10873208" cy="2880320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GB" sz="2400" dirty="0"/>
              <a:t>Before doing anything with an image, we need to tell FIJI which image we want to work on…</a:t>
            </a:r>
          </a:p>
          <a:p>
            <a:pPr marL="0" indent="0" algn="just">
              <a:buNone/>
            </a:pPr>
            <a:endParaRPr lang="en-GB" sz="2400" b="1" dirty="0"/>
          </a:p>
          <a:p>
            <a:r>
              <a:rPr lang="en-US" sz="2400" b="1" dirty="0" err="1"/>
              <a:t>selectWindow</a:t>
            </a:r>
            <a:r>
              <a:rPr lang="en-US" sz="2400" b="1" dirty="0"/>
              <a:t>("name")</a:t>
            </a:r>
          </a:p>
          <a:p>
            <a:pPr lvl="1"/>
            <a:r>
              <a:rPr lang="en-US" dirty="0"/>
              <a:t>Activates the window with the title "name".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066976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700" y="116632"/>
            <a:ext cx="8610600" cy="1293028"/>
          </a:xfrm>
        </p:spPr>
        <p:txBody>
          <a:bodyPr/>
          <a:lstStyle/>
          <a:p>
            <a:pPr algn="l"/>
            <a:r>
              <a:rPr lang="en-GB" dirty="0"/>
              <a:t>Close 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32048" y="1268413"/>
            <a:ext cx="11136560" cy="5329237"/>
          </a:xfrm>
        </p:spPr>
        <p:txBody>
          <a:bodyPr anchor="ctr"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/>
              <a:t>close()</a:t>
            </a:r>
            <a:endParaRPr lang="en-US" sz="2800" dirty="0"/>
          </a:p>
          <a:p>
            <a:pPr lvl="1">
              <a:lnSpc>
                <a:spcPct val="150000"/>
              </a:lnSpc>
            </a:pPr>
            <a:r>
              <a:rPr lang="en-US" sz="2400" dirty="0"/>
              <a:t>Closes the active image.</a:t>
            </a:r>
          </a:p>
          <a:p>
            <a:pPr>
              <a:lnSpc>
                <a:spcPct val="150000"/>
              </a:lnSpc>
            </a:pPr>
            <a:r>
              <a:rPr lang="en-US" sz="2800" b="1" dirty="0"/>
              <a:t>close(pattern)</a:t>
            </a:r>
          </a:p>
          <a:p>
            <a:pPr lvl="1">
              <a:lnSpc>
                <a:spcPct val="150000"/>
              </a:lnSpc>
            </a:pPr>
            <a:r>
              <a:rPr lang="en-US" sz="2400" dirty="0"/>
              <a:t>Closes windows whose title matches 'pattern'.</a:t>
            </a:r>
          </a:p>
          <a:p>
            <a:pPr lvl="1">
              <a:lnSpc>
                <a:spcPct val="150000"/>
              </a:lnSpc>
            </a:pPr>
            <a:r>
              <a:rPr lang="en-US" sz="2400" dirty="0"/>
              <a:t>For example, close("</a:t>
            </a:r>
            <a:r>
              <a:rPr lang="en-US" sz="2400" dirty="0" err="1"/>
              <a:t>Histo</a:t>
            </a:r>
            <a:r>
              <a:rPr lang="en-US" sz="2400" dirty="0"/>
              <a:t>*") would close all histogram windows.</a:t>
            </a:r>
          </a:p>
          <a:p>
            <a:pPr lvl="1">
              <a:lnSpc>
                <a:spcPct val="150000"/>
              </a:lnSpc>
            </a:pPr>
            <a:r>
              <a:rPr lang="en-US" sz="2400" dirty="0"/>
              <a:t>Use close("*") to close all image windows.</a:t>
            </a:r>
          </a:p>
        </p:txBody>
      </p:sp>
    </p:spTree>
    <p:extLst>
      <p:ext uri="{BB962C8B-B14F-4D97-AF65-F5344CB8AC3E}">
        <p14:creationId xmlns:p14="http://schemas.microsoft.com/office/powerpoint/2010/main" val="3401019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15680" y="4869160"/>
            <a:ext cx="7315200" cy="1800000"/>
          </a:xfrm>
        </p:spPr>
        <p:txBody>
          <a:bodyPr anchor="ctr">
            <a:normAutofit/>
          </a:bodyPr>
          <a:lstStyle/>
          <a:p>
            <a:pPr algn="r"/>
            <a:r>
              <a:rPr lang="en-GB" sz="4800" dirty="0"/>
              <a:t>12 – Writing your own functions</a:t>
            </a:r>
          </a:p>
        </p:txBody>
      </p:sp>
    </p:spTree>
    <p:extLst>
      <p:ext uri="{BB962C8B-B14F-4D97-AF65-F5344CB8AC3E}">
        <p14:creationId xmlns:p14="http://schemas.microsoft.com/office/powerpoint/2010/main" val="113524009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300" y="161214"/>
            <a:ext cx="8610600" cy="1060490"/>
          </a:xfrm>
        </p:spPr>
        <p:txBody>
          <a:bodyPr/>
          <a:lstStyle/>
          <a:p>
            <a:pPr algn="l"/>
            <a:r>
              <a:rPr lang="en-GB" dirty="0"/>
              <a:t>What is a function?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31504" y="1221704"/>
            <a:ext cx="9937104" cy="1127177"/>
          </a:xfrm>
        </p:spPr>
        <p:txBody>
          <a:bodyPr>
            <a:noAutofit/>
          </a:bodyPr>
          <a:lstStyle/>
          <a:p>
            <a:r>
              <a:rPr lang="en-GB" sz="1800" dirty="0"/>
              <a:t>Can be thought of as a self-contained script</a:t>
            </a:r>
          </a:p>
          <a:p>
            <a:r>
              <a:rPr lang="en-US" sz="1800" dirty="0"/>
              <a:t>A function is a block of code that can be passed variables and/or return a value</a:t>
            </a:r>
          </a:p>
        </p:txBody>
      </p:sp>
      <p:sp>
        <p:nvSpPr>
          <p:cNvPr id="4" name="Rectangle 3"/>
          <p:cNvSpPr/>
          <p:nvPr/>
        </p:nvSpPr>
        <p:spPr>
          <a:xfrm>
            <a:off x="1797402" y="2348880"/>
            <a:ext cx="811502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80FF"/>
                </a:solidFill>
                <a:latin typeface="Courier New" panose="02070309020205020404" pitchFamily="49" charset="0"/>
              </a:rPr>
              <a:t>function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Courier New" panose="02070309020205020404" pitchFamily="49" charset="0"/>
              </a:rPr>
              <a:t>myFunction</a:t>
            </a:r>
            <a:r>
              <a:rPr lang="en-US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arg1</a:t>
            </a:r>
            <a:r>
              <a:rPr lang="en-US" dirty="0">
                <a:solidFill>
                  <a:srgbClr val="FFE8DD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 arg2</a:t>
            </a:r>
            <a:r>
              <a:rPr lang="en-US" dirty="0">
                <a:solidFill>
                  <a:srgbClr val="FFE8DD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 arg3</a:t>
            </a:r>
            <a:r>
              <a:rPr lang="en-US" dirty="0">
                <a:solidFill>
                  <a:srgbClr val="FFE8DD"/>
                </a:solidFill>
                <a:latin typeface="Courier New" panose="02070309020205020404" pitchFamily="49" charset="0"/>
              </a:rPr>
              <a:t>)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 {</a:t>
            </a:r>
          </a:p>
          <a:p>
            <a:pPr lvl="1"/>
            <a:r>
              <a:rPr lang="en-US" dirty="0">
                <a:latin typeface="Courier New" panose="02070309020205020404" pitchFamily="49" charset="0"/>
              </a:rPr>
              <a:t>Add arg1 and arg2 together;</a:t>
            </a:r>
          </a:p>
          <a:p>
            <a:pPr lvl="1"/>
            <a:r>
              <a:rPr lang="en-US" dirty="0">
                <a:latin typeface="Courier New" panose="02070309020205020404" pitchFamily="49" charset="0"/>
              </a:rPr>
              <a:t>Divide result by arg3;</a:t>
            </a:r>
          </a:p>
          <a:p>
            <a:pPr lvl="1"/>
            <a:r>
              <a:rPr lang="en-US" dirty="0">
                <a:latin typeface="Courier New" panose="02070309020205020404" pitchFamily="49" charset="0"/>
              </a:rPr>
              <a:t>Print status;</a:t>
            </a:r>
          </a:p>
          <a:p>
            <a:pPr lvl="1"/>
            <a:r>
              <a:rPr lang="en-US" dirty="0">
                <a:solidFill>
                  <a:srgbClr val="FF0000"/>
                </a:solidFill>
                <a:latin typeface="Courier New" panose="02070309020205020404" pitchFamily="49" charset="0"/>
              </a:rPr>
              <a:t>return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 result</a:t>
            </a:r>
            <a:r>
              <a:rPr lang="en-US" dirty="0">
                <a:solidFill>
                  <a:srgbClr val="FFE8DD"/>
                </a:solidFill>
                <a:latin typeface="Courier New" panose="02070309020205020404" pitchFamily="49" charset="0"/>
              </a:rPr>
              <a:t>;</a:t>
            </a:r>
            <a:endParaRPr lang="en-US" dirty="0">
              <a:latin typeface="Courier New" panose="02070309020205020404" pitchFamily="49" charset="0"/>
            </a:endParaRPr>
          </a:p>
          <a:p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}</a:t>
            </a:r>
          </a:p>
        </p:txBody>
      </p:sp>
      <p:sp>
        <p:nvSpPr>
          <p:cNvPr id="5" name="Rectangle 4"/>
          <p:cNvSpPr/>
          <p:nvPr/>
        </p:nvSpPr>
        <p:spPr>
          <a:xfrm>
            <a:off x="1919536" y="4378265"/>
            <a:ext cx="646246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80FF"/>
                </a:solidFill>
                <a:latin typeface="Courier New" panose="02070309020205020404" pitchFamily="49" charset="0"/>
              </a:rPr>
              <a:t>function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 sum</a:t>
            </a:r>
            <a:r>
              <a:rPr lang="en-US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a</a:t>
            </a:r>
            <a:r>
              <a:rPr lang="en-US" dirty="0">
                <a:solidFill>
                  <a:srgbClr val="FFE8DD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 b</a:t>
            </a:r>
            <a:r>
              <a:rPr lang="en-US" dirty="0">
                <a:solidFill>
                  <a:srgbClr val="FFE8DD"/>
                </a:solidFill>
                <a:latin typeface="Courier New" panose="02070309020205020404" pitchFamily="49" charset="0"/>
              </a:rPr>
              <a:t>)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 { </a:t>
            </a:r>
          </a:p>
          <a:p>
            <a:r>
              <a:rPr lang="en-US" dirty="0">
                <a:solidFill>
                  <a:srgbClr val="FF0000"/>
                </a:solidFill>
                <a:latin typeface="Courier New" panose="02070309020205020404" pitchFamily="49" charset="0"/>
              </a:rPr>
              <a:t>	return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 a </a:t>
            </a:r>
            <a:r>
              <a:rPr lang="en-US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 b</a:t>
            </a:r>
            <a:r>
              <a:rPr lang="en-US" dirty="0">
                <a:solidFill>
                  <a:srgbClr val="FFE8DD"/>
                </a:solidFill>
                <a:latin typeface="Courier New" panose="02070309020205020404" pitchFamily="49" charset="0"/>
              </a:rPr>
              <a:t>;</a:t>
            </a:r>
            <a:endParaRPr lang="en-US" dirty="0">
              <a:solidFill>
                <a:srgbClr val="FFFFFF"/>
              </a:solidFill>
              <a:latin typeface="Courier New" panose="02070309020205020404" pitchFamily="49" charset="0"/>
            </a:endParaRPr>
          </a:p>
          <a:p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}</a:t>
            </a:r>
          </a:p>
          <a:p>
            <a:endParaRPr lang="en-US" dirty="0">
              <a:solidFill>
                <a:srgbClr val="FFFFFF"/>
              </a:solidFill>
              <a:latin typeface="Courier New" panose="02070309020205020404" pitchFamily="49" charset="0"/>
            </a:endParaRPr>
          </a:p>
          <a:p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s </a:t>
            </a:r>
            <a:r>
              <a:rPr lang="en-US" dirty="0">
                <a:solidFill>
                  <a:srgbClr val="FFE8DD"/>
                </a:solidFill>
                <a:latin typeface="Courier New" panose="02070309020205020404" pitchFamily="49" charset="0"/>
              </a:rPr>
              <a:t>=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 sum</a:t>
            </a:r>
            <a:r>
              <a:rPr lang="en-US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CEEFFF"/>
                </a:solidFill>
                <a:latin typeface="Courier New" panose="02070309020205020404" pitchFamily="49" charset="0"/>
              </a:rPr>
              <a:t>1</a:t>
            </a:r>
            <a:r>
              <a:rPr lang="en-US" dirty="0">
                <a:solidFill>
                  <a:srgbClr val="FFE8DD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CEEFFF"/>
                </a:solidFill>
                <a:latin typeface="Courier New" panose="02070309020205020404" pitchFamily="49" charset="0"/>
              </a:rPr>
              <a:t>2</a:t>
            </a:r>
            <a:r>
              <a:rPr lang="en-US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  <a:endParaRPr lang="en-US" dirty="0">
              <a:solidFill>
                <a:srgbClr val="FFFFFF"/>
              </a:solidFill>
              <a:latin typeface="Courier New" panose="02070309020205020404" pitchFamily="49" charset="0"/>
            </a:endParaRPr>
          </a:p>
          <a:p>
            <a:r>
              <a:rPr lang="en-US" dirty="0">
                <a:solidFill>
                  <a:srgbClr val="9393FF"/>
                </a:solidFill>
                <a:latin typeface="Courier New" panose="02070309020205020404" pitchFamily="49" charset="0"/>
              </a:rPr>
              <a:t>print</a:t>
            </a:r>
            <a:r>
              <a:rPr lang="en-US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s</a:t>
            </a:r>
            <a:r>
              <a:rPr lang="en-US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E2DB9C"/>
                </a:solidFill>
                <a:latin typeface="Courier New" panose="02070309020205020404" pitchFamily="49" charset="0"/>
              </a:rPr>
              <a:t>// output is 3</a:t>
            </a:r>
            <a:endParaRPr lang="en-US" dirty="0">
              <a:solidFill>
                <a:srgbClr val="FFFFFF"/>
              </a:solidFill>
              <a:latin typeface="Courier New" panose="02070309020205020404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3071664" y="2908084"/>
            <a:ext cx="5439682" cy="1944216"/>
            <a:chOff x="1547664" y="2564904"/>
            <a:chExt cx="5439682" cy="1944216"/>
          </a:xfrm>
        </p:grpSpPr>
        <p:sp>
          <p:nvSpPr>
            <p:cNvPr id="6" name="Oval 5"/>
            <p:cNvSpPr/>
            <p:nvPr/>
          </p:nvSpPr>
          <p:spPr>
            <a:xfrm>
              <a:off x="1547664" y="4014356"/>
              <a:ext cx="720080" cy="494764"/>
            </a:xfrm>
            <a:prstGeom prst="ellipse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7" name="Straight Arrow Connector 6"/>
            <p:cNvCxnSpPr>
              <a:stCxn id="8" idx="1"/>
              <a:endCxn id="6" idx="6"/>
            </p:cNvCxnSpPr>
            <p:nvPr/>
          </p:nvCxnSpPr>
          <p:spPr>
            <a:xfrm flipH="1">
              <a:off x="2267744" y="3163598"/>
              <a:ext cx="2736304" cy="109814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Content Placeholder 2"/>
            <p:cNvSpPr txBox="1">
              <a:spLocks/>
            </p:cNvSpPr>
            <p:nvPr/>
          </p:nvSpPr>
          <p:spPr>
            <a:xfrm>
              <a:off x="5004048" y="2564904"/>
              <a:ext cx="1983298" cy="1197387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  <p:txBody>
            <a:bodyPr vert="horz" lIns="91440" tIns="45720" rIns="91440" bIns="45720" rtlCol="0"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GB" dirty="0"/>
                <a:t>Function name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3661261" y="4159019"/>
            <a:ext cx="5179853" cy="1197387"/>
            <a:chOff x="2137260" y="3815838"/>
            <a:chExt cx="5179853" cy="1197387"/>
          </a:xfrm>
        </p:grpSpPr>
        <p:sp>
          <p:nvSpPr>
            <p:cNvPr id="13" name="Oval 12"/>
            <p:cNvSpPr/>
            <p:nvPr/>
          </p:nvSpPr>
          <p:spPr>
            <a:xfrm>
              <a:off x="2137260" y="3983765"/>
              <a:ext cx="778555" cy="494764"/>
            </a:xfrm>
            <a:prstGeom prst="ellipse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4" name="Straight Arrow Connector 13"/>
            <p:cNvCxnSpPr>
              <a:stCxn id="15" idx="1"/>
              <a:endCxn id="13" idx="6"/>
            </p:cNvCxnSpPr>
            <p:nvPr/>
          </p:nvCxnSpPr>
          <p:spPr>
            <a:xfrm flipH="1" flipV="1">
              <a:off x="2915815" y="4231147"/>
              <a:ext cx="2418000" cy="183385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Content Placeholder 2"/>
            <p:cNvSpPr txBox="1">
              <a:spLocks/>
            </p:cNvSpPr>
            <p:nvPr/>
          </p:nvSpPr>
          <p:spPr>
            <a:xfrm>
              <a:off x="5333815" y="3815838"/>
              <a:ext cx="1983298" cy="1197387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  <p:txBody>
            <a:bodyPr vert="horz" lIns="91440" tIns="45720" rIns="91440" bIns="45720" rtlCol="0"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GB" dirty="0"/>
                <a:t>Function parameters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988645" y="5402280"/>
            <a:ext cx="7499842" cy="1339089"/>
            <a:chOff x="1464645" y="5059099"/>
            <a:chExt cx="7499842" cy="1339089"/>
          </a:xfrm>
        </p:grpSpPr>
        <p:sp>
          <p:nvSpPr>
            <p:cNvPr id="18" name="Oval 17"/>
            <p:cNvSpPr/>
            <p:nvPr/>
          </p:nvSpPr>
          <p:spPr>
            <a:xfrm>
              <a:off x="1464645" y="5059099"/>
              <a:ext cx="778555" cy="494764"/>
            </a:xfrm>
            <a:prstGeom prst="ellipse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9" name="Straight Arrow Connector 18"/>
            <p:cNvCxnSpPr>
              <a:stCxn id="20" idx="1"/>
              <a:endCxn id="18" idx="6"/>
            </p:cNvCxnSpPr>
            <p:nvPr/>
          </p:nvCxnSpPr>
          <p:spPr>
            <a:xfrm flipH="1" flipV="1">
              <a:off x="2243200" y="5306481"/>
              <a:ext cx="2904864" cy="493014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Content Placeholder 2"/>
            <p:cNvSpPr txBox="1">
              <a:spLocks/>
            </p:cNvSpPr>
            <p:nvPr/>
          </p:nvSpPr>
          <p:spPr>
            <a:xfrm>
              <a:off x="5148064" y="5200801"/>
              <a:ext cx="3816423" cy="1197387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  <p:txBody>
            <a:bodyPr vert="horz" lIns="91440" tIns="45720" rIns="91440" bIns="45720" rtlCol="0"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GB" dirty="0"/>
                <a:t>a and b are assigned the values 1 and 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08508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5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517" y="169535"/>
            <a:ext cx="8610600" cy="1293028"/>
          </a:xfrm>
        </p:spPr>
        <p:txBody>
          <a:bodyPr/>
          <a:lstStyle/>
          <a:p>
            <a:pPr algn="l"/>
            <a:r>
              <a:rPr lang="en-GB" dirty="0"/>
              <a:t>FOR statements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922093" y="2636912"/>
            <a:ext cx="7955280" cy="2236777"/>
          </a:xfrm>
        </p:spPr>
        <p:txBody>
          <a:bodyPr>
            <a:noAutofit/>
          </a:bodyPr>
          <a:lstStyle/>
          <a:p>
            <a:r>
              <a:rPr lang="en-GB" sz="1800" dirty="0"/>
              <a:t>FOR statements consist of four components:</a:t>
            </a:r>
          </a:p>
          <a:p>
            <a:pPr lvl="1"/>
            <a:r>
              <a:rPr lang="en-GB" sz="1800" dirty="0"/>
              <a:t>Initialise: initialise a variable – typically this variable is used in the loop</a:t>
            </a:r>
          </a:p>
          <a:p>
            <a:pPr lvl="1"/>
            <a:r>
              <a:rPr lang="en-US" sz="1800" dirty="0"/>
              <a:t>Condition: continue executing the loop while this statement is true </a:t>
            </a:r>
            <a:endParaRPr lang="en-GB" sz="1800" dirty="0"/>
          </a:p>
          <a:p>
            <a:pPr lvl="1"/>
            <a:r>
              <a:rPr lang="en-GB" sz="1800" dirty="0"/>
              <a:t>Operate: perform some operation at the end of each loop</a:t>
            </a:r>
          </a:p>
          <a:p>
            <a:r>
              <a:rPr lang="en-GB" sz="1800" dirty="0"/>
              <a:t>Print numbers from 0 to 9:</a:t>
            </a:r>
            <a:endParaRPr lang="en-US" sz="1800" dirty="0"/>
          </a:p>
        </p:txBody>
      </p:sp>
      <p:sp>
        <p:nvSpPr>
          <p:cNvPr id="7" name="Rectangle 6"/>
          <p:cNvSpPr/>
          <p:nvPr/>
        </p:nvSpPr>
        <p:spPr>
          <a:xfrm>
            <a:off x="1919536" y="1395240"/>
            <a:ext cx="770485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ourier New" panose="02070309020205020404" pitchFamily="49" charset="0"/>
              </a:rPr>
              <a:t>for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latin typeface="Courier New" panose="02070309020205020404" pitchFamily="49" charset="0"/>
              </a:rPr>
              <a:t>(</a:t>
            </a:r>
            <a:r>
              <a:rPr lang="en-US" dirty="0" err="1">
                <a:latin typeface="Courier New" panose="02070309020205020404" pitchFamily="49" charset="0"/>
              </a:rPr>
              <a:t>initialise</a:t>
            </a:r>
            <a:r>
              <a:rPr lang="en-US" dirty="0">
                <a:latin typeface="Courier New" panose="02070309020205020404" pitchFamily="49" charset="0"/>
              </a:rPr>
              <a:t>; condition; operation) {</a:t>
            </a:r>
          </a:p>
          <a:p>
            <a:r>
              <a:rPr lang="en-US" dirty="0">
                <a:latin typeface="Courier New" panose="02070309020205020404" pitchFamily="49" charset="0"/>
              </a:rPr>
              <a:t>	do this;</a:t>
            </a:r>
          </a:p>
          <a:p>
            <a:r>
              <a:rPr lang="en-US" dirty="0">
                <a:latin typeface="Courier New" panose="02070309020205020404" pitchFamily="49" charset="0"/>
              </a:rPr>
              <a:t>}</a:t>
            </a:r>
          </a:p>
        </p:txBody>
      </p:sp>
      <p:sp>
        <p:nvSpPr>
          <p:cNvPr id="9" name="Rectangle 8"/>
          <p:cNvSpPr/>
          <p:nvPr/>
        </p:nvSpPr>
        <p:spPr>
          <a:xfrm>
            <a:off x="839416" y="5229200"/>
            <a:ext cx="680186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dirty="0">
                <a:solidFill>
                  <a:srgbClr val="FF0000"/>
                </a:solidFill>
                <a:latin typeface="Courier New" panose="02070309020205020404" pitchFamily="49" charset="0"/>
              </a:rPr>
              <a:t>for</a:t>
            </a:r>
            <a:r>
              <a:rPr lang="nn-NO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nn-NO" dirty="0">
                <a:latin typeface="Courier New" panose="02070309020205020404" pitchFamily="49" charset="0"/>
              </a:rPr>
              <a:t>(count = </a:t>
            </a:r>
            <a:r>
              <a:rPr lang="nn-NO" dirty="0">
                <a:solidFill>
                  <a:srgbClr val="CEEFFF"/>
                </a:solidFill>
                <a:latin typeface="Courier New" panose="02070309020205020404" pitchFamily="49" charset="0"/>
              </a:rPr>
              <a:t>0</a:t>
            </a:r>
            <a:r>
              <a:rPr lang="nn-NO" dirty="0">
                <a:solidFill>
                  <a:srgbClr val="FFE8DD"/>
                </a:solidFill>
                <a:latin typeface="Courier New" panose="02070309020205020404" pitchFamily="49" charset="0"/>
              </a:rPr>
              <a:t>;</a:t>
            </a:r>
            <a:r>
              <a:rPr lang="nn-NO" dirty="0">
                <a:solidFill>
                  <a:srgbClr val="FFFFFF"/>
                </a:solidFill>
                <a:latin typeface="Courier New" panose="02070309020205020404" pitchFamily="49" charset="0"/>
              </a:rPr>
              <a:t> count </a:t>
            </a:r>
            <a:r>
              <a:rPr lang="nn-NO" dirty="0">
                <a:solidFill>
                  <a:srgbClr val="FFE8DD"/>
                </a:solidFill>
                <a:latin typeface="Courier New" panose="02070309020205020404" pitchFamily="49" charset="0"/>
              </a:rPr>
              <a:t>&lt;</a:t>
            </a:r>
            <a:r>
              <a:rPr lang="nn-NO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nn-NO" dirty="0">
                <a:solidFill>
                  <a:srgbClr val="CEEFFF"/>
                </a:solidFill>
                <a:latin typeface="Courier New" panose="02070309020205020404" pitchFamily="49" charset="0"/>
              </a:rPr>
              <a:t>10</a:t>
            </a:r>
            <a:r>
              <a:rPr lang="nn-NO" dirty="0">
                <a:solidFill>
                  <a:srgbClr val="FFE8DD"/>
                </a:solidFill>
                <a:latin typeface="Courier New" panose="02070309020205020404" pitchFamily="49" charset="0"/>
              </a:rPr>
              <a:t>;</a:t>
            </a:r>
            <a:r>
              <a:rPr lang="nn-NO" dirty="0">
                <a:solidFill>
                  <a:srgbClr val="FFFFFF"/>
                </a:solidFill>
                <a:latin typeface="Courier New" panose="02070309020205020404" pitchFamily="49" charset="0"/>
              </a:rPr>
              <a:t> count = count + 1</a:t>
            </a:r>
            <a:r>
              <a:rPr lang="nn-NO" dirty="0">
                <a:solidFill>
                  <a:srgbClr val="FFE8DD"/>
                </a:solidFill>
                <a:latin typeface="Courier New" panose="02070309020205020404" pitchFamily="49" charset="0"/>
              </a:rPr>
              <a:t>)</a:t>
            </a:r>
            <a:r>
              <a:rPr lang="nn-NO" dirty="0">
                <a:solidFill>
                  <a:srgbClr val="FFFFFF"/>
                </a:solidFill>
                <a:latin typeface="Courier New" panose="02070309020205020404" pitchFamily="49" charset="0"/>
              </a:rPr>
              <a:t> {</a:t>
            </a:r>
          </a:p>
          <a:p>
            <a:r>
              <a:rPr lang="nn-NO" dirty="0">
                <a:solidFill>
                  <a:srgbClr val="FFFFFF"/>
                </a:solidFill>
                <a:latin typeface="Courier New" panose="02070309020205020404" pitchFamily="49" charset="0"/>
              </a:rPr>
              <a:t>	</a:t>
            </a:r>
            <a:r>
              <a:rPr lang="nn-NO" dirty="0">
                <a:solidFill>
                  <a:srgbClr val="9393FF"/>
                </a:solidFill>
                <a:latin typeface="Courier New" panose="02070309020205020404" pitchFamily="49" charset="0"/>
              </a:rPr>
              <a:t>print</a:t>
            </a:r>
            <a:r>
              <a:rPr lang="nn-NO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nn-NO" dirty="0">
                <a:solidFill>
                  <a:srgbClr val="FFFFFF"/>
                </a:solidFill>
                <a:latin typeface="Courier New" panose="02070309020205020404" pitchFamily="49" charset="0"/>
              </a:rPr>
              <a:t>count</a:t>
            </a:r>
            <a:r>
              <a:rPr lang="nn-NO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  <a:endParaRPr lang="nn-NO" dirty="0">
              <a:solidFill>
                <a:srgbClr val="FFFFFF"/>
              </a:solidFill>
              <a:latin typeface="Courier New" panose="02070309020205020404" pitchFamily="49" charset="0"/>
            </a:endParaRPr>
          </a:p>
          <a:p>
            <a:r>
              <a:rPr lang="nn-NO" dirty="0">
                <a:solidFill>
                  <a:srgbClr val="FFFFFF"/>
                </a:solidFill>
                <a:latin typeface="Courier New" panose="02070309020205020404" pitchFamily="49" charset="0"/>
              </a:rPr>
              <a:t>}</a:t>
            </a:r>
          </a:p>
        </p:txBody>
      </p:sp>
      <p:sp>
        <p:nvSpPr>
          <p:cNvPr id="6" name="Rectangle 5"/>
          <p:cNvSpPr/>
          <p:nvPr/>
        </p:nvSpPr>
        <p:spPr>
          <a:xfrm>
            <a:off x="8544272" y="5233274"/>
            <a:ext cx="2803973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dirty="0">
                <a:solidFill>
                  <a:srgbClr val="FFFFFF"/>
                </a:solidFill>
                <a:latin typeface="Courier New" panose="02070309020205020404" pitchFamily="49" charset="0"/>
              </a:rPr>
              <a:t>i </a:t>
            </a:r>
            <a:r>
              <a:rPr lang="nn-NO" dirty="0">
                <a:solidFill>
                  <a:srgbClr val="FFE8DD"/>
                </a:solidFill>
                <a:latin typeface="Courier New" panose="02070309020205020404" pitchFamily="49" charset="0"/>
              </a:rPr>
              <a:t>=</a:t>
            </a:r>
            <a:r>
              <a:rPr lang="nn-NO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nn-NO" dirty="0">
                <a:solidFill>
                  <a:srgbClr val="CEEFFF"/>
                </a:solidFill>
                <a:latin typeface="Courier New" panose="02070309020205020404" pitchFamily="49" charset="0"/>
              </a:rPr>
              <a:t>0</a:t>
            </a:r>
            <a:r>
              <a:rPr lang="nn-NO" dirty="0">
                <a:latin typeface="Courier New" panose="02070309020205020404" pitchFamily="49" charset="0"/>
              </a:rPr>
              <a:t>;</a:t>
            </a:r>
          </a:p>
          <a:p>
            <a:r>
              <a:rPr lang="nn-NO" dirty="0">
                <a:solidFill>
                  <a:srgbClr val="FF0000"/>
                </a:solidFill>
                <a:latin typeface="Courier New" panose="02070309020205020404" pitchFamily="49" charset="0"/>
              </a:rPr>
              <a:t>for</a:t>
            </a:r>
            <a:r>
              <a:rPr lang="nn-NO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nn-NO" dirty="0">
                <a:solidFill>
                  <a:srgbClr val="FFE8DD"/>
                </a:solidFill>
                <a:latin typeface="Courier New" panose="02070309020205020404" pitchFamily="49" charset="0"/>
              </a:rPr>
              <a:t>( ;</a:t>
            </a:r>
            <a:r>
              <a:rPr lang="nn-NO" dirty="0">
                <a:solidFill>
                  <a:srgbClr val="FFFFFF"/>
                </a:solidFill>
                <a:latin typeface="Courier New" panose="02070309020205020404" pitchFamily="49" charset="0"/>
              </a:rPr>
              <a:t> i </a:t>
            </a:r>
            <a:r>
              <a:rPr lang="nn-NO" dirty="0">
                <a:solidFill>
                  <a:srgbClr val="FFE8DD"/>
                </a:solidFill>
                <a:latin typeface="Courier New" panose="02070309020205020404" pitchFamily="49" charset="0"/>
              </a:rPr>
              <a:t>&lt;</a:t>
            </a:r>
            <a:r>
              <a:rPr lang="nn-NO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nn-NO" dirty="0">
                <a:solidFill>
                  <a:srgbClr val="CEEFFF"/>
                </a:solidFill>
                <a:latin typeface="Courier New" panose="02070309020205020404" pitchFamily="49" charset="0"/>
              </a:rPr>
              <a:t>10</a:t>
            </a:r>
            <a:r>
              <a:rPr lang="nn-NO" dirty="0">
                <a:solidFill>
                  <a:srgbClr val="FFE8DD"/>
                </a:solidFill>
                <a:latin typeface="Courier New" panose="02070309020205020404" pitchFamily="49" charset="0"/>
              </a:rPr>
              <a:t>;</a:t>
            </a:r>
            <a:r>
              <a:rPr lang="nn-NO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nn-NO" dirty="0">
                <a:solidFill>
                  <a:srgbClr val="FFE8DD"/>
                </a:solidFill>
                <a:latin typeface="Courier New" panose="02070309020205020404" pitchFamily="49" charset="0"/>
              </a:rPr>
              <a:t>)</a:t>
            </a:r>
            <a:r>
              <a:rPr lang="nn-NO" dirty="0">
                <a:solidFill>
                  <a:srgbClr val="FFFFFF"/>
                </a:solidFill>
                <a:latin typeface="Courier New" panose="02070309020205020404" pitchFamily="49" charset="0"/>
              </a:rPr>
              <a:t> {</a:t>
            </a:r>
          </a:p>
          <a:p>
            <a:r>
              <a:rPr lang="nn-NO" dirty="0">
                <a:solidFill>
                  <a:srgbClr val="FFFFFF"/>
                </a:solidFill>
                <a:latin typeface="Courier New" panose="02070309020205020404" pitchFamily="49" charset="0"/>
              </a:rPr>
              <a:t>	</a:t>
            </a:r>
            <a:r>
              <a:rPr lang="nn-NO" dirty="0">
                <a:solidFill>
                  <a:srgbClr val="9393FF"/>
                </a:solidFill>
                <a:latin typeface="Courier New" panose="02070309020205020404" pitchFamily="49" charset="0"/>
              </a:rPr>
              <a:t>print</a:t>
            </a:r>
            <a:r>
              <a:rPr lang="nn-NO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nn-NO" dirty="0">
                <a:solidFill>
                  <a:srgbClr val="FFFFFF"/>
                </a:solidFill>
                <a:latin typeface="Courier New" panose="02070309020205020404" pitchFamily="49" charset="0"/>
              </a:rPr>
              <a:t>i</a:t>
            </a:r>
            <a:r>
              <a:rPr lang="nn-NO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</a:p>
          <a:p>
            <a:r>
              <a:rPr lang="nn-NO" dirty="0">
                <a:solidFill>
                  <a:srgbClr val="FFE8DD"/>
                </a:solidFill>
                <a:latin typeface="Courier New" panose="02070309020205020404" pitchFamily="49" charset="0"/>
              </a:rPr>
              <a:t>	</a:t>
            </a:r>
            <a:r>
              <a:rPr lang="nn-NO" dirty="0">
                <a:latin typeface="Courier New" panose="02070309020205020404" pitchFamily="49" charset="0"/>
              </a:rPr>
              <a:t>i = i + 1;</a:t>
            </a:r>
          </a:p>
          <a:p>
            <a:r>
              <a:rPr lang="nn-NO" dirty="0">
                <a:solidFill>
                  <a:srgbClr val="FFFFFF"/>
                </a:solidFill>
                <a:latin typeface="Courier New" panose="02070309020205020404" pitchFamily="49" charset="0"/>
              </a:rPr>
              <a:t>}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2331558" y="1781264"/>
            <a:ext cx="8265896" cy="824738"/>
            <a:chOff x="591533" y="3767686"/>
            <a:chExt cx="8265896" cy="824738"/>
          </a:xfrm>
        </p:grpSpPr>
        <p:cxnSp>
          <p:nvCxnSpPr>
            <p:cNvPr id="12" name="Straight Arrow Connector 11"/>
            <p:cNvCxnSpPr>
              <a:cxnSpLocks/>
              <a:stCxn id="13" idx="1"/>
            </p:cNvCxnSpPr>
            <p:nvPr/>
          </p:nvCxnSpPr>
          <p:spPr>
            <a:xfrm flipH="1" flipV="1">
              <a:off x="591533" y="3840143"/>
              <a:ext cx="2108259" cy="339912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Content Placeholder 2"/>
            <p:cNvSpPr txBox="1">
              <a:spLocks/>
            </p:cNvSpPr>
            <p:nvPr/>
          </p:nvSpPr>
          <p:spPr>
            <a:xfrm>
              <a:off x="2699792" y="3767686"/>
              <a:ext cx="6157637" cy="824738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  <p:txBody>
            <a:bodyPr vert="horz" lIns="91440" tIns="45720" rIns="91440" bIns="45720" rtlCol="0"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GB" dirty="0"/>
                <a:t>Indentation inside conditional statements &amp; loops is considered good practice</a:t>
              </a: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1827502" y="1358957"/>
            <a:ext cx="8752426" cy="1493979"/>
            <a:chOff x="303502" y="1232476"/>
            <a:chExt cx="8752426" cy="1493979"/>
          </a:xfrm>
        </p:grpSpPr>
        <p:sp>
          <p:nvSpPr>
            <p:cNvPr id="18" name="Oval 17"/>
            <p:cNvSpPr/>
            <p:nvPr/>
          </p:nvSpPr>
          <p:spPr>
            <a:xfrm>
              <a:off x="303502" y="1785170"/>
              <a:ext cx="504056" cy="494764"/>
            </a:xfrm>
            <a:prstGeom prst="ellipse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38" name="Group 37"/>
            <p:cNvGrpSpPr/>
            <p:nvPr/>
          </p:nvGrpSpPr>
          <p:grpSpPr>
            <a:xfrm>
              <a:off x="807558" y="1232476"/>
              <a:ext cx="8248370" cy="1493979"/>
              <a:chOff x="807558" y="1232476"/>
              <a:chExt cx="8248370" cy="1493979"/>
            </a:xfrm>
          </p:grpSpPr>
          <p:grpSp>
            <p:nvGrpSpPr>
              <p:cNvPr id="14" name="Group 13"/>
              <p:cNvGrpSpPr/>
              <p:nvPr/>
            </p:nvGrpSpPr>
            <p:grpSpPr>
              <a:xfrm>
                <a:off x="3799344" y="1232476"/>
                <a:ext cx="5256584" cy="1493979"/>
                <a:chOff x="3331292" y="3368078"/>
                <a:chExt cx="5256584" cy="1493979"/>
              </a:xfrm>
            </p:grpSpPr>
            <p:sp>
              <p:nvSpPr>
                <p:cNvPr id="15" name="Oval 14"/>
                <p:cNvSpPr/>
                <p:nvPr/>
              </p:nvSpPr>
              <p:spPr>
                <a:xfrm>
                  <a:off x="5129585" y="3368078"/>
                  <a:ext cx="504056" cy="494764"/>
                </a:xfrm>
                <a:prstGeom prst="ellipse">
                  <a:avLst/>
                </a:prstGeom>
                <a:noFill/>
                <a:ln w="571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16" name="Straight Arrow Connector 15"/>
                <p:cNvCxnSpPr>
                  <a:stCxn id="17" idx="0"/>
                  <a:endCxn id="15" idx="5"/>
                </p:cNvCxnSpPr>
                <p:nvPr/>
              </p:nvCxnSpPr>
              <p:spPr>
                <a:xfrm flipH="1" flipV="1">
                  <a:off x="5559824" y="3790385"/>
                  <a:ext cx="399760" cy="434987"/>
                </a:xfrm>
                <a:prstGeom prst="straightConnector1">
                  <a:avLst/>
                </a:prstGeom>
                <a:ln w="5715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" name="Content Placeholder 2"/>
                <p:cNvSpPr txBox="1">
                  <a:spLocks/>
                </p:cNvSpPr>
                <p:nvPr/>
              </p:nvSpPr>
              <p:spPr>
                <a:xfrm>
                  <a:off x="3331292" y="4225372"/>
                  <a:ext cx="5256584" cy="636685"/>
                </a:xfrm>
                <a:prstGeom prst="rect">
                  <a:avLst/>
                </a:prstGeom>
                <a:ln>
                  <a:solidFill>
                    <a:srgbClr val="FF0000"/>
                  </a:solidFill>
                </a:ln>
              </p:spPr>
              <p:txBody>
                <a:bodyPr vert="horz" lIns="91440" tIns="45720" rIns="91440" bIns="45720" rtlCol="0" anchor="ctr">
                  <a:normAutofit lnSpcReduction="10000"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buNone/>
                  </a:pPr>
                  <a:r>
                    <a:rPr lang="en-GB" dirty="0"/>
                    <a:t>Statements must be enclose by curly braces</a:t>
                  </a:r>
                </a:p>
              </p:txBody>
            </p:sp>
          </p:grpSp>
          <p:cxnSp>
            <p:nvCxnSpPr>
              <p:cNvPr id="19" name="Straight Arrow Connector 18"/>
              <p:cNvCxnSpPr>
                <a:stCxn id="17" idx="1"/>
                <a:endCxn id="18" idx="6"/>
              </p:cNvCxnSpPr>
              <p:nvPr/>
            </p:nvCxnSpPr>
            <p:spPr>
              <a:xfrm flipH="1" flipV="1">
                <a:off x="807558" y="2032552"/>
                <a:ext cx="2991786" cy="375561"/>
              </a:xfrm>
              <a:prstGeom prst="straightConnector1">
                <a:avLst/>
              </a:prstGeom>
              <a:ln w="571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121096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  <p:bldP spid="9" grpId="0"/>
      <p:bldP spid="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344" y="191755"/>
            <a:ext cx="11593288" cy="1293028"/>
          </a:xfrm>
        </p:spPr>
        <p:txBody>
          <a:bodyPr>
            <a:normAutofit/>
          </a:bodyPr>
          <a:lstStyle/>
          <a:p>
            <a:pPr algn="l"/>
            <a:r>
              <a:rPr lang="en-GB" sz="3600" dirty="0"/>
              <a:t>Functions don’t have to take arguments or return anything</a:t>
            </a:r>
            <a:endParaRPr lang="en-US" sz="3600" dirty="0"/>
          </a:p>
        </p:txBody>
      </p:sp>
      <p:sp>
        <p:nvSpPr>
          <p:cNvPr id="7" name="Rectangle 6"/>
          <p:cNvSpPr/>
          <p:nvPr/>
        </p:nvSpPr>
        <p:spPr>
          <a:xfrm>
            <a:off x="3411273" y="2557352"/>
            <a:ext cx="6250429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80FF"/>
                </a:solidFill>
                <a:latin typeface="Courier New" panose="02070309020205020404" pitchFamily="49" charset="0"/>
              </a:rPr>
              <a:t>function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 hello</a:t>
            </a:r>
            <a:r>
              <a:rPr lang="en-US" dirty="0">
                <a:solidFill>
                  <a:srgbClr val="FFE8DD"/>
                </a:solidFill>
                <a:latin typeface="Courier New" panose="02070309020205020404" pitchFamily="49" charset="0"/>
              </a:rPr>
              <a:t>()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 {</a:t>
            </a:r>
          </a:p>
          <a:p>
            <a:r>
              <a:rPr lang="en-US" dirty="0">
                <a:solidFill>
                  <a:srgbClr val="9393FF"/>
                </a:solidFill>
                <a:latin typeface="Courier New" panose="02070309020205020404" pitchFamily="49" charset="0"/>
              </a:rPr>
              <a:t>	print</a:t>
            </a:r>
            <a:r>
              <a:rPr lang="en-US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CAFFD8"/>
                </a:solidFill>
                <a:latin typeface="Courier New" panose="02070309020205020404" pitchFamily="49" charset="0"/>
              </a:rPr>
              <a:t>"Hello"</a:t>
            </a:r>
            <a:r>
              <a:rPr lang="en-US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  <a:endParaRPr lang="en-US" dirty="0">
              <a:solidFill>
                <a:srgbClr val="FFFFFF"/>
              </a:solidFill>
              <a:latin typeface="Courier New" panose="02070309020205020404" pitchFamily="49" charset="0"/>
            </a:endParaRPr>
          </a:p>
          <a:p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}</a:t>
            </a:r>
          </a:p>
          <a:p>
            <a:endParaRPr lang="en-US" dirty="0">
              <a:solidFill>
                <a:srgbClr val="FFFFFF"/>
              </a:solidFill>
              <a:latin typeface="Courier New" panose="02070309020205020404" pitchFamily="49" charset="0"/>
            </a:endParaRPr>
          </a:p>
          <a:p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hello</a:t>
            </a:r>
            <a:r>
              <a:rPr lang="en-US" dirty="0">
                <a:solidFill>
                  <a:srgbClr val="FFE8DD"/>
                </a:solidFill>
                <a:latin typeface="Courier New" panose="02070309020205020404" pitchFamily="49" charset="0"/>
              </a:rPr>
              <a:t>();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E2DB9C"/>
                </a:solidFill>
                <a:latin typeface="Courier New" panose="02070309020205020404" pitchFamily="49" charset="0"/>
              </a:rPr>
              <a:t>// prints “Hello” to the log window</a:t>
            </a:r>
            <a:endParaRPr lang="en-US" dirty="0">
              <a:solidFill>
                <a:srgbClr val="FFFFFF"/>
              </a:solidFill>
              <a:latin typeface="Courier New" panose="02070309020205020404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411272" y="4933617"/>
            <a:ext cx="563705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Other names include…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methods (Java)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subroutines (older, low-level assembly languages)</a:t>
            </a:r>
          </a:p>
        </p:txBody>
      </p:sp>
    </p:spTree>
    <p:extLst>
      <p:ext uri="{BB962C8B-B14F-4D97-AF65-F5344CB8AC3E}">
        <p14:creationId xmlns:p14="http://schemas.microsoft.com/office/powerpoint/2010/main" val="2064311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3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360" y="-27384"/>
            <a:ext cx="9144000" cy="1052736"/>
          </a:xfrm>
        </p:spPr>
        <p:txBody>
          <a:bodyPr/>
          <a:lstStyle/>
          <a:p>
            <a:pPr algn="l"/>
            <a:r>
              <a:rPr lang="en-GB" dirty="0"/>
              <a:t>DEMO 12 – Functions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6B090EA-FFBF-40D9-A4F8-D994848325BD}"/>
              </a:ext>
            </a:extLst>
          </p:cNvPr>
          <p:cNvSpPr txBox="1"/>
          <p:nvPr/>
        </p:nvSpPr>
        <p:spPr>
          <a:xfrm>
            <a:off x="8256240" y="3645025"/>
            <a:ext cx="144016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3200" dirty="0">
                <a:solidFill>
                  <a:schemeClr val="bg1"/>
                </a:solidFill>
                <a:latin typeface="Consolas" panose="020B0609020204030204" pitchFamily="49" charset="0"/>
              </a:rPr>
              <a:t>width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2B5A459A-F0AD-465D-B79A-AC35C80051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 trans="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11822" y="1017352"/>
            <a:ext cx="8168359" cy="558000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DCA96CB6-5653-4684-BF89-C14F16181873}"/>
              </a:ext>
            </a:extLst>
          </p:cNvPr>
          <p:cNvSpPr/>
          <p:nvPr/>
        </p:nvSpPr>
        <p:spPr>
          <a:xfrm>
            <a:off x="1739516" y="764704"/>
            <a:ext cx="8712968" cy="5904656"/>
          </a:xfrm>
          <a:prstGeom prst="rect">
            <a:avLst/>
          </a:prstGeom>
          <a:solidFill>
            <a:schemeClr val="bg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Open </a:t>
            </a:r>
            <a:r>
              <a:rPr lang="en-GB" sz="2400" i="1" dirty="0"/>
              <a:t>Snippets/12_Functions.ijm</a:t>
            </a:r>
          </a:p>
        </p:txBody>
      </p:sp>
    </p:spTree>
    <p:extLst>
      <p:ext uri="{BB962C8B-B14F-4D97-AF65-F5344CB8AC3E}">
        <p14:creationId xmlns:p14="http://schemas.microsoft.com/office/powerpoint/2010/main" val="20997058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1C3E363-C1DB-4AF3-B725-7A51EDBA2C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89716" y="2036432"/>
            <a:ext cx="5178892" cy="2256664"/>
          </a:xfrm>
          <a:solidFill>
            <a:schemeClr val="bg1">
              <a:alpha val="75000"/>
            </a:schemeClr>
          </a:solidFill>
          <a:ln w="19050">
            <a:noFill/>
            <a:prstDash val="dash"/>
          </a:ln>
        </p:spPr>
        <p:txBody>
          <a:bodyPr anchor="ctr">
            <a:normAutofit/>
          </a:bodyPr>
          <a:lstStyle/>
          <a:p>
            <a:r>
              <a:rPr lang="en-GB" sz="4200" dirty="0"/>
              <a:t>Thanks for sticking around</a:t>
            </a:r>
          </a:p>
        </p:txBody>
      </p:sp>
      <p:pic>
        <p:nvPicPr>
          <p:cNvPr id="6" name="source">
            <a:hlinkClick r:id="" action="ppaction://media"/>
            <a:extLst>
              <a:ext uri="{FF2B5EF4-FFF2-40B4-BE49-F238E27FC236}">
                <a16:creationId xmlns:a16="http://schemas.microsoft.com/office/drawing/2014/main" id="{7C152BA1-B116-481E-9472-97D187286F8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09129" y="1858405"/>
            <a:ext cx="4106754" cy="331189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25CEB8A-3680-4B0D-A49C-702759F7B0A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630" t="16738" r="2493" b="28222"/>
          <a:stretch/>
        </p:blipFill>
        <p:spPr>
          <a:xfrm>
            <a:off x="695400" y="5420636"/>
            <a:ext cx="3023008" cy="13207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E509CD8-CA98-4E80-A151-E5DC34F1951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565" b="74832"/>
          <a:stretch/>
        </p:blipFill>
        <p:spPr>
          <a:xfrm>
            <a:off x="709129" y="116632"/>
            <a:ext cx="5474608" cy="1491440"/>
          </a:xfrm>
          <a:prstGeom prst="rect">
            <a:avLst/>
          </a:prstGeom>
          <a:ln w="28575"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C8BC1A3-ECFB-4A4F-817F-2F508690D7E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" t="18676" r="60356" b="46791"/>
          <a:stretch/>
        </p:blipFill>
        <p:spPr>
          <a:xfrm>
            <a:off x="5913429" y="4005064"/>
            <a:ext cx="5583171" cy="273630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10EB796-BA84-46F2-BD02-374584EBE2A2}"/>
              </a:ext>
            </a:extLst>
          </p:cNvPr>
          <p:cNvSpPr txBox="1"/>
          <p:nvPr/>
        </p:nvSpPr>
        <p:spPr>
          <a:xfrm>
            <a:off x="7802830" y="378374"/>
            <a:ext cx="2692019" cy="967957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2000" dirty="0">
                <a:hlinkClick r:id="rId9"/>
              </a:rPr>
              <a:t>david.barry@crick.ac.uk</a:t>
            </a:r>
            <a:endParaRPr lang="en-GB" sz="2000" dirty="0"/>
          </a:p>
          <a:p>
            <a:pPr algn="ctr">
              <a:lnSpc>
                <a:spcPct val="150000"/>
              </a:lnSpc>
            </a:pPr>
            <a:r>
              <a:rPr lang="en-GB" sz="2000" dirty="0"/>
              <a:t>SW302</a:t>
            </a:r>
          </a:p>
        </p:txBody>
      </p:sp>
    </p:spTree>
    <p:extLst>
      <p:ext uri="{BB962C8B-B14F-4D97-AF65-F5344CB8AC3E}">
        <p14:creationId xmlns:p14="http://schemas.microsoft.com/office/powerpoint/2010/main" val="2352832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96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3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24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" fill="hold">
                      <p:stCondLst>
                        <p:cond delay="0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8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B34633-525D-4830-821B-F6166E4C1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Useful 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456A77-BD53-4523-BF83-630F0BD454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hlinkClick r:id="rId2"/>
              </a:rPr>
              <a:t>https://doi.org/10.1371/journal.pcbi.1007433</a:t>
            </a:r>
            <a:endParaRPr lang="en-GB" dirty="0"/>
          </a:p>
          <a:p>
            <a:r>
              <a:rPr lang="en-GB" dirty="0">
                <a:hlinkClick r:id="rId3"/>
              </a:rPr>
              <a:t>https://doi.</a:t>
            </a:r>
            <a:r>
              <a:rPr lang="en-GB">
                <a:hlinkClick r:id="rId3"/>
              </a:rPr>
              <a:t>org/10.1371/journal.pcbi.1005871</a:t>
            </a:r>
            <a:endParaRPr lang="en-GB"/>
          </a:p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30940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517" y="169535"/>
            <a:ext cx="8610600" cy="1293028"/>
          </a:xfrm>
        </p:spPr>
        <p:txBody>
          <a:bodyPr/>
          <a:lstStyle/>
          <a:p>
            <a:pPr algn="l"/>
            <a:r>
              <a:rPr lang="en-GB" dirty="0"/>
              <a:t>Increment operator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2695069" y="4077072"/>
            <a:ext cx="680186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dirty="0">
                <a:solidFill>
                  <a:srgbClr val="FF0000"/>
                </a:solidFill>
                <a:latin typeface="Courier New" panose="02070309020205020404" pitchFamily="49" charset="0"/>
              </a:rPr>
              <a:t>for</a:t>
            </a:r>
            <a:r>
              <a:rPr lang="nn-NO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nn-NO" dirty="0">
                <a:latin typeface="Courier New" panose="02070309020205020404" pitchFamily="49" charset="0"/>
              </a:rPr>
              <a:t>(count = </a:t>
            </a:r>
            <a:r>
              <a:rPr lang="nn-NO" dirty="0">
                <a:solidFill>
                  <a:srgbClr val="CEEFFF"/>
                </a:solidFill>
                <a:latin typeface="Courier New" panose="02070309020205020404" pitchFamily="49" charset="0"/>
              </a:rPr>
              <a:t>0</a:t>
            </a:r>
            <a:r>
              <a:rPr lang="nn-NO" dirty="0">
                <a:solidFill>
                  <a:srgbClr val="FFE8DD"/>
                </a:solidFill>
                <a:latin typeface="Courier New" panose="02070309020205020404" pitchFamily="49" charset="0"/>
              </a:rPr>
              <a:t>;</a:t>
            </a:r>
            <a:r>
              <a:rPr lang="nn-NO" dirty="0">
                <a:solidFill>
                  <a:srgbClr val="FFFFFF"/>
                </a:solidFill>
                <a:latin typeface="Courier New" panose="02070309020205020404" pitchFamily="49" charset="0"/>
              </a:rPr>
              <a:t> count </a:t>
            </a:r>
            <a:r>
              <a:rPr lang="nn-NO" dirty="0">
                <a:solidFill>
                  <a:srgbClr val="FFE8DD"/>
                </a:solidFill>
                <a:latin typeface="Courier New" panose="02070309020205020404" pitchFamily="49" charset="0"/>
              </a:rPr>
              <a:t>&lt;</a:t>
            </a:r>
            <a:r>
              <a:rPr lang="nn-NO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nn-NO" dirty="0">
                <a:solidFill>
                  <a:srgbClr val="CEEFFF"/>
                </a:solidFill>
                <a:latin typeface="Courier New" panose="02070309020205020404" pitchFamily="49" charset="0"/>
              </a:rPr>
              <a:t>10</a:t>
            </a:r>
            <a:r>
              <a:rPr lang="nn-NO" dirty="0">
                <a:solidFill>
                  <a:srgbClr val="FFE8DD"/>
                </a:solidFill>
                <a:latin typeface="Courier New" panose="02070309020205020404" pitchFamily="49" charset="0"/>
              </a:rPr>
              <a:t>;</a:t>
            </a:r>
            <a:r>
              <a:rPr lang="nn-NO" dirty="0">
                <a:solidFill>
                  <a:srgbClr val="FFFFFF"/>
                </a:solidFill>
                <a:latin typeface="Courier New" panose="02070309020205020404" pitchFamily="49" charset="0"/>
              </a:rPr>
              <a:t> count = count + 1</a:t>
            </a:r>
            <a:r>
              <a:rPr lang="nn-NO" dirty="0">
                <a:solidFill>
                  <a:srgbClr val="FFE8DD"/>
                </a:solidFill>
                <a:latin typeface="Courier New" panose="02070309020205020404" pitchFamily="49" charset="0"/>
              </a:rPr>
              <a:t>)</a:t>
            </a:r>
            <a:r>
              <a:rPr lang="nn-NO" dirty="0">
                <a:solidFill>
                  <a:srgbClr val="FFFFFF"/>
                </a:solidFill>
                <a:latin typeface="Courier New" panose="02070309020205020404" pitchFamily="49" charset="0"/>
              </a:rPr>
              <a:t> {</a:t>
            </a:r>
          </a:p>
          <a:p>
            <a:r>
              <a:rPr lang="nn-NO" dirty="0">
                <a:solidFill>
                  <a:srgbClr val="FFFFFF"/>
                </a:solidFill>
                <a:latin typeface="Courier New" panose="02070309020205020404" pitchFamily="49" charset="0"/>
              </a:rPr>
              <a:t>	</a:t>
            </a:r>
            <a:r>
              <a:rPr lang="nn-NO" dirty="0">
                <a:solidFill>
                  <a:srgbClr val="9393FF"/>
                </a:solidFill>
                <a:latin typeface="Courier New" panose="02070309020205020404" pitchFamily="49" charset="0"/>
              </a:rPr>
              <a:t>print</a:t>
            </a:r>
            <a:r>
              <a:rPr lang="nn-NO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nn-NO" dirty="0">
                <a:solidFill>
                  <a:srgbClr val="FFFFFF"/>
                </a:solidFill>
                <a:latin typeface="Courier New" panose="02070309020205020404" pitchFamily="49" charset="0"/>
              </a:rPr>
              <a:t>count</a:t>
            </a:r>
            <a:r>
              <a:rPr lang="nn-NO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  <a:endParaRPr lang="nn-NO" dirty="0">
              <a:solidFill>
                <a:srgbClr val="FFFFFF"/>
              </a:solidFill>
              <a:latin typeface="Courier New" panose="02070309020205020404" pitchFamily="49" charset="0"/>
            </a:endParaRPr>
          </a:p>
          <a:p>
            <a:r>
              <a:rPr lang="nn-NO" dirty="0">
                <a:solidFill>
                  <a:srgbClr val="FFFFFF"/>
                </a:solidFill>
                <a:latin typeface="Courier New" panose="02070309020205020404" pitchFamily="49" charset="0"/>
              </a:rPr>
              <a:t>}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CA273A4-1379-4CA2-9670-41744133FCF8}"/>
              </a:ext>
            </a:extLst>
          </p:cNvPr>
          <p:cNvSpPr txBox="1"/>
          <p:nvPr/>
        </p:nvSpPr>
        <p:spPr>
          <a:xfrm>
            <a:off x="4726074" y="1340768"/>
            <a:ext cx="2739853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600" b="1" dirty="0"/>
              <a:t>++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1EA8801-913A-4C59-A587-34A889B95CDF}"/>
              </a:ext>
            </a:extLst>
          </p:cNvPr>
          <p:cNvSpPr/>
          <p:nvPr/>
        </p:nvSpPr>
        <p:spPr>
          <a:xfrm>
            <a:off x="3384360" y="5301208"/>
            <a:ext cx="542328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dirty="0">
                <a:solidFill>
                  <a:srgbClr val="FF0000"/>
                </a:solidFill>
                <a:latin typeface="Courier New" panose="02070309020205020404" pitchFamily="49" charset="0"/>
              </a:rPr>
              <a:t>for</a:t>
            </a:r>
            <a:r>
              <a:rPr lang="nn-NO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nn-NO" dirty="0">
                <a:latin typeface="Courier New" panose="02070309020205020404" pitchFamily="49" charset="0"/>
              </a:rPr>
              <a:t>(count = </a:t>
            </a:r>
            <a:r>
              <a:rPr lang="nn-NO" dirty="0">
                <a:solidFill>
                  <a:srgbClr val="CEEFFF"/>
                </a:solidFill>
                <a:latin typeface="Courier New" panose="02070309020205020404" pitchFamily="49" charset="0"/>
              </a:rPr>
              <a:t>0</a:t>
            </a:r>
            <a:r>
              <a:rPr lang="nn-NO" dirty="0">
                <a:solidFill>
                  <a:srgbClr val="FFE8DD"/>
                </a:solidFill>
                <a:latin typeface="Courier New" panose="02070309020205020404" pitchFamily="49" charset="0"/>
              </a:rPr>
              <a:t>;</a:t>
            </a:r>
            <a:r>
              <a:rPr lang="nn-NO" dirty="0">
                <a:solidFill>
                  <a:srgbClr val="FFFFFF"/>
                </a:solidFill>
                <a:latin typeface="Courier New" panose="02070309020205020404" pitchFamily="49" charset="0"/>
              </a:rPr>
              <a:t> count </a:t>
            </a:r>
            <a:r>
              <a:rPr lang="nn-NO" dirty="0">
                <a:solidFill>
                  <a:srgbClr val="FFE8DD"/>
                </a:solidFill>
                <a:latin typeface="Courier New" panose="02070309020205020404" pitchFamily="49" charset="0"/>
              </a:rPr>
              <a:t>&lt;</a:t>
            </a:r>
            <a:r>
              <a:rPr lang="nn-NO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nn-NO" dirty="0">
                <a:solidFill>
                  <a:srgbClr val="CEEFFF"/>
                </a:solidFill>
                <a:latin typeface="Courier New" panose="02070309020205020404" pitchFamily="49" charset="0"/>
              </a:rPr>
              <a:t>10</a:t>
            </a:r>
            <a:r>
              <a:rPr lang="nn-NO" dirty="0">
                <a:solidFill>
                  <a:srgbClr val="FFE8DD"/>
                </a:solidFill>
                <a:latin typeface="Courier New" panose="02070309020205020404" pitchFamily="49" charset="0"/>
              </a:rPr>
              <a:t>;</a:t>
            </a:r>
            <a:r>
              <a:rPr lang="nn-NO" dirty="0">
                <a:solidFill>
                  <a:srgbClr val="FFFFFF"/>
                </a:solidFill>
                <a:latin typeface="Courier New" panose="02070309020205020404" pitchFamily="49" charset="0"/>
              </a:rPr>
              <a:t> count++</a:t>
            </a:r>
            <a:r>
              <a:rPr lang="nn-NO" dirty="0">
                <a:solidFill>
                  <a:srgbClr val="FFE8DD"/>
                </a:solidFill>
                <a:latin typeface="Courier New" panose="02070309020205020404" pitchFamily="49" charset="0"/>
              </a:rPr>
              <a:t>)</a:t>
            </a:r>
            <a:r>
              <a:rPr lang="nn-NO" dirty="0">
                <a:solidFill>
                  <a:srgbClr val="FFFFFF"/>
                </a:solidFill>
                <a:latin typeface="Courier New" panose="02070309020205020404" pitchFamily="49" charset="0"/>
              </a:rPr>
              <a:t> {</a:t>
            </a:r>
          </a:p>
          <a:p>
            <a:r>
              <a:rPr lang="nn-NO" dirty="0">
                <a:solidFill>
                  <a:srgbClr val="FFFFFF"/>
                </a:solidFill>
                <a:latin typeface="Courier New" panose="02070309020205020404" pitchFamily="49" charset="0"/>
              </a:rPr>
              <a:t>	</a:t>
            </a:r>
            <a:r>
              <a:rPr lang="nn-NO" dirty="0">
                <a:solidFill>
                  <a:srgbClr val="9393FF"/>
                </a:solidFill>
                <a:latin typeface="Courier New" panose="02070309020205020404" pitchFamily="49" charset="0"/>
              </a:rPr>
              <a:t>print</a:t>
            </a:r>
            <a:r>
              <a:rPr lang="nn-NO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nn-NO" dirty="0">
                <a:solidFill>
                  <a:srgbClr val="FFFFFF"/>
                </a:solidFill>
                <a:latin typeface="Courier New" panose="02070309020205020404" pitchFamily="49" charset="0"/>
              </a:rPr>
              <a:t>count</a:t>
            </a:r>
            <a:r>
              <a:rPr lang="nn-NO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  <a:endParaRPr lang="nn-NO" dirty="0">
              <a:solidFill>
                <a:srgbClr val="FFFFFF"/>
              </a:solidFill>
              <a:latin typeface="Courier New" panose="02070309020205020404" pitchFamily="49" charset="0"/>
            </a:endParaRPr>
          </a:p>
          <a:p>
            <a:r>
              <a:rPr lang="nn-NO" dirty="0">
                <a:solidFill>
                  <a:srgbClr val="FFFFFF"/>
                </a:solidFill>
                <a:latin typeface="Courier New" panose="02070309020205020404" pitchFamily="49" charset="0"/>
              </a:rPr>
              <a:t>}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10C0625-FEC3-4B7C-9DB4-5670EA36DAEC}"/>
              </a:ext>
            </a:extLst>
          </p:cNvPr>
          <p:cNvCxnSpPr/>
          <p:nvPr/>
        </p:nvCxnSpPr>
        <p:spPr>
          <a:xfrm>
            <a:off x="6672064" y="4509120"/>
            <a:ext cx="223224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05E6CAE-861A-4AE8-95E4-7751B83A3A19}"/>
              </a:ext>
            </a:extLst>
          </p:cNvPr>
          <p:cNvCxnSpPr>
            <a:cxnSpLocks/>
          </p:cNvCxnSpPr>
          <p:nvPr/>
        </p:nvCxnSpPr>
        <p:spPr>
          <a:xfrm>
            <a:off x="7176120" y="5733256"/>
            <a:ext cx="108012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0931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0" grpId="0"/>
      <p:bldP spid="2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2091" y="194505"/>
            <a:ext cx="8610600" cy="1293028"/>
          </a:xfrm>
        </p:spPr>
        <p:txBody>
          <a:bodyPr/>
          <a:lstStyle/>
          <a:p>
            <a:pPr algn="l"/>
            <a:r>
              <a:rPr lang="en-GB" dirty="0"/>
              <a:t>WHILE statements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2317184" y="3096836"/>
            <a:ext cx="7955280" cy="1296144"/>
          </a:xfrm>
        </p:spPr>
        <p:txBody>
          <a:bodyPr>
            <a:noAutofit/>
          </a:bodyPr>
          <a:lstStyle/>
          <a:p>
            <a:r>
              <a:rPr lang="en-GB" sz="2400" dirty="0"/>
              <a:t>Essentially a simplified FOR statement</a:t>
            </a:r>
          </a:p>
          <a:p>
            <a:r>
              <a:rPr lang="en-GB" sz="2400" dirty="0"/>
              <a:t>Print numbers from 0 to 9:</a:t>
            </a:r>
            <a:endParaRPr lang="en-US" sz="2400" dirty="0"/>
          </a:p>
        </p:txBody>
      </p:sp>
      <p:sp>
        <p:nvSpPr>
          <p:cNvPr id="3" name="Rectangle 2"/>
          <p:cNvSpPr/>
          <p:nvPr/>
        </p:nvSpPr>
        <p:spPr>
          <a:xfrm>
            <a:off x="2317185" y="1800692"/>
            <a:ext cx="432041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ourier New" panose="02070309020205020404" pitchFamily="49" charset="0"/>
              </a:rPr>
              <a:t>while</a:t>
            </a:r>
            <a:r>
              <a:rPr lang="en-US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latin typeface="Courier New" panose="02070309020205020404" pitchFamily="49" charset="0"/>
              </a:rPr>
              <a:t>this statement is true){</a:t>
            </a:r>
          </a:p>
          <a:p>
            <a:r>
              <a:rPr lang="en-US" dirty="0">
                <a:latin typeface="Courier New" panose="02070309020205020404" pitchFamily="49" charset="0"/>
              </a:rPr>
              <a:t>	do this;</a:t>
            </a:r>
          </a:p>
          <a:p>
            <a:r>
              <a:rPr lang="en-US" dirty="0">
                <a:latin typeface="Courier New" panose="02070309020205020404" pitchFamily="49" charset="0"/>
              </a:rPr>
              <a:t>}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317184" y="4615968"/>
            <a:ext cx="2390398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dirty="0">
                <a:solidFill>
                  <a:srgbClr val="FFFFFF"/>
                </a:solidFill>
                <a:latin typeface="Courier New" panose="02070309020205020404" pitchFamily="49" charset="0"/>
              </a:rPr>
              <a:t>i </a:t>
            </a:r>
            <a:r>
              <a:rPr lang="nn-NO" dirty="0">
                <a:solidFill>
                  <a:srgbClr val="FFE8DD"/>
                </a:solidFill>
                <a:latin typeface="Courier New" panose="02070309020205020404" pitchFamily="49" charset="0"/>
              </a:rPr>
              <a:t>=</a:t>
            </a:r>
            <a:r>
              <a:rPr lang="nn-NO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nn-NO" dirty="0">
                <a:solidFill>
                  <a:srgbClr val="CEEFFF"/>
                </a:solidFill>
                <a:latin typeface="Courier New" panose="02070309020205020404" pitchFamily="49" charset="0"/>
              </a:rPr>
              <a:t>0</a:t>
            </a:r>
            <a:r>
              <a:rPr lang="nn-NO" dirty="0">
                <a:solidFill>
                  <a:srgbClr val="FFE8DD"/>
                </a:solidFill>
                <a:latin typeface="Courier New" panose="02070309020205020404" pitchFamily="49" charset="0"/>
              </a:rPr>
              <a:t>;</a:t>
            </a:r>
            <a:endParaRPr lang="nn-NO" dirty="0">
              <a:solidFill>
                <a:srgbClr val="FFFFFF"/>
              </a:solidFill>
              <a:latin typeface="Courier New" panose="02070309020205020404" pitchFamily="49" charset="0"/>
            </a:endParaRPr>
          </a:p>
          <a:p>
            <a:r>
              <a:rPr lang="nn-NO" dirty="0">
                <a:solidFill>
                  <a:srgbClr val="FF0000"/>
                </a:solidFill>
                <a:latin typeface="Courier New" panose="02070309020205020404" pitchFamily="49" charset="0"/>
              </a:rPr>
              <a:t>while</a:t>
            </a:r>
            <a:r>
              <a:rPr lang="nn-NO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nn-NO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nn-NO" dirty="0">
                <a:solidFill>
                  <a:srgbClr val="FFFFFF"/>
                </a:solidFill>
                <a:latin typeface="Courier New" panose="02070309020205020404" pitchFamily="49" charset="0"/>
              </a:rPr>
              <a:t>i </a:t>
            </a:r>
            <a:r>
              <a:rPr lang="nn-NO" dirty="0">
                <a:solidFill>
                  <a:srgbClr val="FFE8DD"/>
                </a:solidFill>
                <a:latin typeface="Courier New" panose="02070309020205020404" pitchFamily="49" charset="0"/>
              </a:rPr>
              <a:t>&lt;</a:t>
            </a:r>
            <a:r>
              <a:rPr lang="nn-NO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nn-NO" dirty="0">
                <a:solidFill>
                  <a:srgbClr val="CEEFFF"/>
                </a:solidFill>
                <a:latin typeface="Courier New" panose="02070309020205020404" pitchFamily="49" charset="0"/>
              </a:rPr>
              <a:t>10</a:t>
            </a:r>
            <a:r>
              <a:rPr lang="nn-NO" dirty="0">
                <a:solidFill>
                  <a:srgbClr val="FFE8DD"/>
                </a:solidFill>
                <a:latin typeface="Courier New" panose="02070309020205020404" pitchFamily="49" charset="0"/>
              </a:rPr>
              <a:t>)</a:t>
            </a:r>
            <a:r>
              <a:rPr lang="nn-NO" dirty="0">
                <a:solidFill>
                  <a:srgbClr val="FFFFFF"/>
                </a:solidFill>
                <a:latin typeface="Courier New" panose="02070309020205020404" pitchFamily="49" charset="0"/>
              </a:rPr>
              <a:t> {</a:t>
            </a:r>
          </a:p>
          <a:p>
            <a:pPr lvl="1"/>
            <a:r>
              <a:rPr lang="nn-NO" dirty="0">
                <a:solidFill>
                  <a:srgbClr val="9393FF"/>
                </a:solidFill>
                <a:latin typeface="Courier New" panose="02070309020205020404" pitchFamily="49" charset="0"/>
              </a:rPr>
              <a:t>print</a:t>
            </a:r>
            <a:r>
              <a:rPr lang="nn-NO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nn-NO" dirty="0">
                <a:solidFill>
                  <a:srgbClr val="FFFFFF"/>
                </a:solidFill>
                <a:latin typeface="Courier New" panose="02070309020205020404" pitchFamily="49" charset="0"/>
              </a:rPr>
              <a:t>i</a:t>
            </a:r>
            <a:r>
              <a:rPr lang="nn-NO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  <a:endParaRPr lang="nn-NO" dirty="0">
              <a:solidFill>
                <a:srgbClr val="FFFFFF"/>
              </a:solidFill>
              <a:latin typeface="Courier New" panose="02070309020205020404" pitchFamily="49" charset="0"/>
            </a:endParaRPr>
          </a:p>
          <a:p>
            <a:pPr lvl="1"/>
            <a:r>
              <a:rPr lang="nn-NO" dirty="0">
                <a:solidFill>
                  <a:srgbClr val="FFFFFF"/>
                </a:solidFill>
                <a:latin typeface="Courier New" panose="02070309020205020404" pitchFamily="49" charset="0"/>
              </a:rPr>
              <a:t>i</a:t>
            </a:r>
            <a:r>
              <a:rPr lang="nn-NO" dirty="0">
                <a:solidFill>
                  <a:srgbClr val="FFE8DD"/>
                </a:solidFill>
                <a:latin typeface="Courier New" panose="02070309020205020404" pitchFamily="49" charset="0"/>
              </a:rPr>
              <a:t>++;</a:t>
            </a:r>
            <a:endParaRPr lang="nn-NO" dirty="0">
              <a:solidFill>
                <a:srgbClr val="FFFFFF"/>
              </a:solidFill>
              <a:latin typeface="Courier New" panose="02070309020205020404" pitchFamily="49" charset="0"/>
            </a:endParaRPr>
          </a:p>
          <a:p>
            <a:r>
              <a:rPr lang="nn-NO" dirty="0">
                <a:solidFill>
                  <a:srgbClr val="FFFFFF"/>
                </a:solidFill>
                <a:latin typeface="Courier New" panose="02070309020205020404" pitchFamily="49" charset="0"/>
              </a:rPr>
              <a:t>} </a:t>
            </a:r>
            <a:endParaRPr lang="nn-NO" dirty="0"/>
          </a:p>
        </p:txBody>
      </p:sp>
    </p:spTree>
    <p:extLst>
      <p:ext uri="{BB962C8B-B14F-4D97-AF65-F5344CB8AC3E}">
        <p14:creationId xmlns:p14="http://schemas.microsoft.com/office/powerpoint/2010/main" val="342266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344" y="160105"/>
            <a:ext cx="8610600" cy="1293028"/>
          </a:xfrm>
        </p:spPr>
        <p:txBody>
          <a:bodyPr/>
          <a:lstStyle/>
          <a:p>
            <a:pPr algn="l"/>
            <a:r>
              <a:rPr lang="en-GB" dirty="0"/>
              <a:t>DO-WHILE statements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2245176" y="3212976"/>
            <a:ext cx="7955280" cy="936104"/>
          </a:xfrm>
        </p:spPr>
        <p:txBody>
          <a:bodyPr>
            <a:noAutofit/>
          </a:bodyPr>
          <a:lstStyle/>
          <a:p>
            <a:r>
              <a:rPr lang="en-GB" sz="2000" dirty="0"/>
              <a:t>Essentially a reversed WHILE statement</a:t>
            </a:r>
          </a:p>
          <a:p>
            <a:r>
              <a:rPr lang="en-GB" sz="2000" dirty="0"/>
              <a:t>Print numbers from 0 to 9:</a:t>
            </a:r>
            <a:endParaRPr lang="en-US" sz="2000" dirty="0"/>
          </a:p>
        </p:txBody>
      </p:sp>
      <p:sp>
        <p:nvSpPr>
          <p:cNvPr id="5" name="Rectangle 4"/>
          <p:cNvSpPr/>
          <p:nvPr/>
        </p:nvSpPr>
        <p:spPr>
          <a:xfrm>
            <a:off x="2245176" y="1741165"/>
            <a:ext cx="4733988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ourier New" panose="02070309020205020404" pitchFamily="49" charset="0"/>
              </a:rPr>
              <a:t>do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 {</a:t>
            </a:r>
          </a:p>
          <a:p>
            <a:r>
              <a:rPr lang="en-US" dirty="0">
                <a:solidFill>
                  <a:srgbClr val="FF0000"/>
                </a:solidFill>
                <a:latin typeface="Courier New" panose="02070309020205020404" pitchFamily="49" charset="0"/>
              </a:rPr>
              <a:t>	</a:t>
            </a:r>
            <a:r>
              <a:rPr lang="en-US" dirty="0">
                <a:latin typeface="Courier New" panose="02070309020205020404" pitchFamily="49" charset="0"/>
              </a:rPr>
              <a:t>do this;</a:t>
            </a:r>
          </a:p>
          <a:p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} </a:t>
            </a:r>
            <a:r>
              <a:rPr lang="en-US" dirty="0">
                <a:solidFill>
                  <a:srgbClr val="FF0000"/>
                </a:solidFill>
                <a:latin typeface="Courier New" panose="02070309020205020404" pitchFamily="49" charset="0"/>
              </a:rPr>
              <a:t>while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latin typeface="Courier New" panose="02070309020205020404" pitchFamily="49" charset="0"/>
              </a:rPr>
              <a:t>this statement is true</a:t>
            </a:r>
            <a:r>
              <a:rPr lang="en-US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  <a:endParaRPr lang="en-US" dirty="0">
              <a:solidFill>
                <a:srgbClr val="FFFFFF"/>
              </a:solidFill>
              <a:latin typeface="Courier New" panose="02070309020205020404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245176" y="4615968"/>
            <a:ext cx="2528256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FFFFFF"/>
                </a:solidFill>
                <a:latin typeface="Courier New" panose="02070309020205020404" pitchFamily="49" charset="0"/>
              </a:rPr>
              <a:t>i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FFE8DD"/>
                </a:solidFill>
                <a:latin typeface="Courier New" panose="02070309020205020404" pitchFamily="49" charset="0"/>
              </a:rPr>
              <a:t>=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CEEFFF"/>
                </a:solidFill>
                <a:latin typeface="Courier New" panose="02070309020205020404" pitchFamily="49" charset="0"/>
              </a:rPr>
              <a:t>0</a:t>
            </a:r>
            <a:r>
              <a:rPr lang="en-US" dirty="0">
                <a:solidFill>
                  <a:srgbClr val="FFE8DD"/>
                </a:solidFill>
                <a:latin typeface="Courier New" panose="02070309020205020404" pitchFamily="49" charset="0"/>
              </a:rPr>
              <a:t>;</a:t>
            </a:r>
            <a:endParaRPr lang="en-US" dirty="0">
              <a:solidFill>
                <a:srgbClr val="FFFFFF"/>
              </a:solidFill>
              <a:latin typeface="Courier New" panose="02070309020205020404" pitchFamily="49" charset="0"/>
            </a:endParaRPr>
          </a:p>
          <a:p>
            <a:r>
              <a:rPr lang="en-US" dirty="0">
                <a:solidFill>
                  <a:srgbClr val="FF0000"/>
                </a:solidFill>
                <a:latin typeface="Courier New" panose="02070309020205020404" pitchFamily="49" charset="0"/>
              </a:rPr>
              <a:t>do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 {</a:t>
            </a:r>
          </a:p>
          <a:p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	</a:t>
            </a:r>
            <a:r>
              <a:rPr lang="en-US" dirty="0">
                <a:solidFill>
                  <a:srgbClr val="9393FF"/>
                </a:solidFill>
                <a:latin typeface="Courier New" panose="02070309020205020404" pitchFamily="49" charset="0"/>
              </a:rPr>
              <a:t>print</a:t>
            </a:r>
            <a:r>
              <a:rPr lang="en-US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dirty="0" err="1">
                <a:solidFill>
                  <a:srgbClr val="FFFFFF"/>
                </a:solidFill>
                <a:latin typeface="Courier New" panose="02070309020205020404" pitchFamily="49" charset="0"/>
              </a:rPr>
              <a:t>i</a:t>
            </a:r>
            <a:r>
              <a:rPr lang="en-US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  <a:endParaRPr lang="en-US" dirty="0">
              <a:solidFill>
                <a:srgbClr val="FFFFFF"/>
              </a:solidFill>
              <a:latin typeface="Courier New" panose="02070309020205020404" pitchFamily="49" charset="0"/>
            </a:endParaRPr>
          </a:p>
          <a:p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	</a:t>
            </a:r>
            <a:r>
              <a:rPr lang="en-US" dirty="0" err="1">
                <a:solidFill>
                  <a:srgbClr val="FFFFFF"/>
                </a:solidFill>
                <a:latin typeface="Courier New" panose="02070309020205020404" pitchFamily="49" charset="0"/>
              </a:rPr>
              <a:t>i</a:t>
            </a:r>
            <a:r>
              <a:rPr lang="en-US" dirty="0">
                <a:solidFill>
                  <a:srgbClr val="FFE8DD"/>
                </a:solidFill>
                <a:latin typeface="Courier New" panose="02070309020205020404" pitchFamily="49" charset="0"/>
              </a:rPr>
              <a:t>++;</a:t>
            </a:r>
            <a:endParaRPr lang="en-US" dirty="0">
              <a:solidFill>
                <a:srgbClr val="FFFFFF"/>
              </a:solidFill>
              <a:latin typeface="Courier New" panose="02070309020205020404" pitchFamily="49" charset="0"/>
            </a:endParaRPr>
          </a:p>
          <a:p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} </a:t>
            </a:r>
            <a:r>
              <a:rPr lang="en-US" dirty="0">
                <a:solidFill>
                  <a:srgbClr val="FF0000"/>
                </a:solidFill>
                <a:latin typeface="Courier New" panose="02070309020205020404" pitchFamily="49" charset="0"/>
              </a:rPr>
              <a:t>while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dirty="0" err="1">
                <a:solidFill>
                  <a:srgbClr val="FFFFFF"/>
                </a:solidFill>
                <a:latin typeface="Courier New" panose="02070309020205020404" pitchFamily="49" charset="0"/>
              </a:rPr>
              <a:t>i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FFE8DD"/>
                </a:solidFill>
                <a:latin typeface="Courier New" panose="02070309020205020404" pitchFamily="49" charset="0"/>
              </a:rPr>
              <a:t>&lt;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CEEFFF"/>
                </a:solidFill>
                <a:latin typeface="Courier New" panose="02070309020205020404" pitchFamily="49" charset="0"/>
              </a:rPr>
              <a:t>10</a:t>
            </a:r>
            <a:r>
              <a:rPr lang="en-US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  <a:endParaRPr lang="en-US" dirty="0">
              <a:solidFill>
                <a:srgbClr val="FFFFFF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5336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344" y="91505"/>
            <a:ext cx="8610600" cy="1033239"/>
          </a:xfrm>
        </p:spPr>
        <p:txBody>
          <a:bodyPr/>
          <a:lstStyle/>
          <a:p>
            <a:pPr algn="l"/>
            <a:r>
              <a:rPr lang="en-GB" dirty="0"/>
              <a:t>Nesting loops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1344" y="548680"/>
            <a:ext cx="5328592" cy="2160240"/>
          </a:xfrm>
        </p:spPr>
        <p:txBody>
          <a:bodyPr anchor="ctr">
            <a:normAutofit/>
          </a:bodyPr>
          <a:lstStyle/>
          <a:p>
            <a:r>
              <a:rPr lang="en-GB" sz="1600" dirty="0"/>
              <a:t>Any number of conditional and loop statements can be “nested” within each other</a:t>
            </a:r>
          </a:p>
        </p:txBody>
      </p:sp>
      <p:sp>
        <p:nvSpPr>
          <p:cNvPr id="4" name="Rectangle 3"/>
          <p:cNvSpPr/>
          <p:nvPr/>
        </p:nvSpPr>
        <p:spPr>
          <a:xfrm>
            <a:off x="5879976" y="905525"/>
            <a:ext cx="5544616" cy="144655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GB" sz="1100" dirty="0" err="1">
                <a:solidFill>
                  <a:srgbClr val="FFFFFF"/>
                </a:solidFill>
                <a:latin typeface="Courier New" panose="02070309020205020404" pitchFamily="49" charset="0"/>
              </a:rPr>
              <a:t>denom</a:t>
            </a:r>
            <a:r>
              <a:rPr lang="en-GB" sz="11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100" dirty="0">
                <a:solidFill>
                  <a:srgbClr val="FFE8DD"/>
                </a:solidFill>
                <a:latin typeface="Courier New" panose="02070309020205020404" pitchFamily="49" charset="0"/>
              </a:rPr>
              <a:t>=</a:t>
            </a:r>
            <a:r>
              <a:rPr lang="en-GB" sz="11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100" dirty="0">
                <a:solidFill>
                  <a:srgbClr val="CEEFFF"/>
                </a:solidFill>
                <a:latin typeface="Courier New" panose="02070309020205020404" pitchFamily="49" charset="0"/>
              </a:rPr>
              <a:t>3</a:t>
            </a:r>
            <a:r>
              <a:rPr lang="en-GB" sz="1100" dirty="0">
                <a:solidFill>
                  <a:srgbClr val="FFE8DD"/>
                </a:solidFill>
                <a:latin typeface="Courier New" panose="02070309020205020404" pitchFamily="49" charset="0"/>
              </a:rPr>
              <a:t>;</a:t>
            </a:r>
            <a:endParaRPr lang="en-GB" sz="1100" dirty="0">
              <a:solidFill>
                <a:srgbClr val="FFFFFF"/>
              </a:solidFill>
              <a:latin typeface="Courier New" panose="02070309020205020404" pitchFamily="49" charset="0"/>
            </a:endParaRPr>
          </a:p>
          <a:p>
            <a:r>
              <a:rPr lang="en-GB" sz="1100" dirty="0">
                <a:solidFill>
                  <a:srgbClr val="FF0000"/>
                </a:solidFill>
                <a:latin typeface="Courier New" panose="02070309020205020404" pitchFamily="49" charset="0"/>
              </a:rPr>
              <a:t>for</a:t>
            </a:r>
            <a:r>
              <a:rPr lang="en-GB" sz="1100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GB" sz="1100" dirty="0" err="1">
                <a:solidFill>
                  <a:srgbClr val="FFFFFF"/>
                </a:solidFill>
                <a:latin typeface="Courier New" panose="02070309020205020404" pitchFamily="49" charset="0"/>
              </a:rPr>
              <a:t>i</a:t>
            </a:r>
            <a:r>
              <a:rPr lang="en-GB" sz="11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100" dirty="0">
                <a:solidFill>
                  <a:srgbClr val="FFE8DD"/>
                </a:solidFill>
                <a:latin typeface="Courier New" panose="02070309020205020404" pitchFamily="49" charset="0"/>
              </a:rPr>
              <a:t>=</a:t>
            </a:r>
            <a:r>
              <a:rPr lang="en-GB" sz="11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100" dirty="0">
                <a:solidFill>
                  <a:srgbClr val="CEEFFF"/>
                </a:solidFill>
                <a:latin typeface="Courier New" panose="02070309020205020404" pitchFamily="49" charset="0"/>
              </a:rPr>
              <a:t>1</a:t>
            </a:r>
            <a:r>
              <a:rPr lang="en-GB" sz="1100" dirty="0">
                <a:solidFill>
                  <a:srgbClr val="FFE8DD"/>
                </a:solidFill>
                <a:latin typeface="Courier New" panose="02070309020205020404" pitchFamily="49" charset="0"/>
              </a:rPr>
              <a:t>;</a:t>
            </a:r>
            <a:r>
              <a:rPr lang="en-GB" sz="11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100" dirty="0" err="1">
                <a:solidFill>
                  <a:srgbClr val="FFFFFF"/>
                </a:solidFill>
                <a:latin typeface="Courier New" panose="02070309020205020404" pitchFamily="49" charset="0"/>
              </a:rPr>
              <a:t>i</a:t>
            </a:r>
            <a:r>
              <a:rPr lang="en-GB" sz="11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100" dirty="0">
                <a:solidFill>
                  <a:srgbClr val="FFE8DD"/>
                </a:solidFill>
                <a:latin typeface="Courier New" panose="02070309020205020404" pitchFamily="49" charset="0"/>
              </a:rPr>
              <a:t>&lt;=</a:t>
            </a:r>
            <a:r>
              <a:rPr lang="en-GB" sz="11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100" dirty="0">
                <a:solidFill>
                  <a:srgbClr val="CEEFFF"/>
                </a:solidFill>
                <a:latin typeface="Courier New" panose="02070309020205020404" pitchFamily="49" charset="0"/>
              </a:rPr>
              <a:t>30</a:t>
            </a:r>
            <a:r>
              <a:rPr lang="en-GB" sz="1100" dirty="0">
                <a:solidFill>
                  <a:srgbClr val="FFE8DD"/>
                </a:solidFill>
                <a:latin typeface="Courier New" panose="02070309020205020404" pitchFamily="49" charset="0"/>
              </a:rPr>
              <a:t>;</a:t>
            </a:r>
            <a:r>
              <a:rPr lang="en-GB" sz="11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100" dirty="0" err="1">
                <a:solidFill>
                  <a:srgbClr val="FFFFFF"/>
                </a:solidFill>
                <a:latin typeface="Courier New" panose="02070309020205020404" pitchFamily="49" charset="0"/>
              </a:rPr>
              <a:t>i</a:t>
            </a:r>
            <a:r>
              <a:rPr lang="en-GB" sz="1100" dirty="0">
                <a:solidFill>
                  <a:srgbClr val="FFE8DD"/>
                </a:solidFill>
                <a:latin typeface="Courier New" panose="02070309020205020404" pitchFamily="49" charset="0"/>
              </a:rPr>
              <a:t>++)</a:t>
            </a:r>
            <a:r>
              <a:rPr lang="en-GB" sz="1100" dirty="0">
                <a:solidFill>
                  <a:srgbClr val="FFFFFF"/>
                </a:solidFill>
                <a:latin typeface="Courier New" panose="02070309020205020404" pitchFamily="49" charset="0"/>
              </a:rPr>
              <a:t>{</a:t>
            </a:r>
          </a:p>
          <a:p>
            <a:r>
              <a:rPr lang="en-GB" sz="1100" dirty="0">
                <a:solidFill>
                  <a:srgbClr val="FFFFFF"/>
                </a:solidFill>
                <a:latin typeface="Courier New" panose="02070309020205020404" pitchFamily="49" charset="0"/>
              </a:rPr>
              <a:t>	</a:t>
            </a:r>
            <a:r>
              <a:rPr lang="en-GB" sz="1100" dirty="0">
                <a:solidFill>
                  <a:srgbClr val="FF0000"/>
                </a:solidFill>
                <a:latin typeface="Courier New" panose="02070309020205020404" pitchFamily="49" charset="0"/>
              </a:rPr>
              <a:t>if</a:t>
            </a:r>
            <a:r>
              <a:rPr lang="en-GB" sz="1100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GB" sz="1100" dirty="0" err="1">
                <a:solidFill>
                  <a:srgbClr val="FFFFFF"/>
                </a:solidFill>
                <a:latin typeface="Courier New" panose="02070309020205020404" pitchFamily="49" charset="0"/>
              </a:rPr>
              <a:t>i</a:t>
            </a:r>
            <a:r>
              <a:rPr lang="en-GB" sz="11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100" dirty="0">
                <a:solidFill>
                  <a:srgbClr val="FFE8DD"/>
                </a:solidFill>
                <a:latin typeface="Courier New" panose="02070309020205020404" pitchFamily="49" charset="0"/>
              </a:rPr>
              <a:t>%</a:t>
            </a:r>
            <a:r>
              <a:rPr lang="en-GB" sz="11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100" dirty="0" err="1">
                <a:solidFill>
                  <a:srgbClr val="FFFFFF"/>
                </a:solidFill>
                <a:latin typeface="Courier New" panose="02070309020205020404" pitchFamily="49" charset="0"/>
              </a:rPr>
              <a:t>denom</a:t>
            </a:r>
            <a:r>
              <a:rPr lang="en-GB" sz="11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100" dirty="0">
                <a:solidFill>
                  <a:srgbClr val="FFE8DD"/>
                </a:solidFill>
                <a:latin typeface="Courier New" panose="02070309020205020404" pitchFamily="49" charset="0"/>
              </a:rPr>
              <a:t>==</a:t>
            </a:r>
            <a:r>
              <a:rPr lang="en-GB" sz="11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100" dirty="0">
                <a:solidFill>
                  <a:srgbClr val="CEEFFF"/>
                </a:solidFill>
                <a:latin typeface="Courier New" panose="02070309020205020404" pitchFamily="49" charset="0"/>
              </a:rPr>
              <a:t>0</a:t>
            </a:r>
            <a:r>
              <a:rPr lang="en-GB" sz="1100" dirty="0">
                <a:solidFill>
                  <a:srgbClr val="FFE8DD"/>
                </a:solidFill>
                <a:latin typeface="Courier New" panose="02070309020205020404" pitchFamily="49" charset="0"/>
              </a:rPr>
              <a:t>)</a:t>
            </a:r>
            <a:r>
              <a:rPr lang="en-GB" sz="1100" dirty="0">
                <a:solidFill>
                  <a:srgbClr val="FFFFFF"/>
                </a:solidFill>
                <a:latin typeface="Courier New" panose="02070309020205020404" pitchFamily="49" charset="0"/>
              </a:rPr>
              <a:t>{</a:t>
            </a:r>
          </a:p>
          <a:p>
            <a:r>
              <a:rPr lang="en-GB" sz="1100" dirty="0">
                <a:solidFill>
                  <a:srgbClr val="FFFFFF"/>
                </a:solidFill>
                <a:latin typeface="Courier New" panose="02070309020205020404" pitchFamily="49" charset="0"/>
              </a:rPr>
              <a:t>		divisible </a:t>
            </a:r>
            <a:r>
              <a:rPr lang="en-GB" sz="1100" dirty="0">
                <a:solidFill>
                  <a:srgbClr val="FFE8DD"/>
                </a:solidFill>
                <a:latin typeface="Courier New" panose="02070309020205020404" pitchFamily="49" charset="0"/>
              </a:rPr>
              <a:t>=</a:t>
            </a:r>
            <a:r>
              <a:rPr lang="en-GB" sz="11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100" dirty="0">
                <a:solidFill>
                  <a:srgbClr val="CAFFD8"/>
                </a:solidFill>
                <a:latin typeface="Courier New" panose="02070309020205020404" pitchFamily="49" charset="0"/>
              </a:rPr>
              <a:t>"is"</a:t>
            </a:r>
            <a:r>
              <a:rPr lang="en-GB" sz="1100" dirty="0">
                <a:solidFill>
                  <a:srgbClr val="FFE8DD"/>
                </a:solidFill>
                <a:latin typeface="Courier New" panose="02070309020205020404" pitchFamily="49" charset="0"/>
              </a:rPr>
              <a:t>;</a:t>
            </a:r>
            <a:endParaRPr lang="en-GB" sz="1100" dirty="0">
              <a:solidFill>
                <a:srgbClr val="FFFFFF"/>
              </a:solidFill>
              <a:latin typeface="Courier New" panose="02070309020205020404" pitchFamily="49" charset="0"/>
            </a:endParaRPr>
          </a:p>
          <a:p>
            <a:r>
              <a:rPr lang="en-GB" sz="1100" dirty="0">
                <a:solidFill>
                  <a:srgbClr val="FFFFFF"/>
                </a:solidFill>
                <a:latin typeface="Courier New" panose="02070309020205020404" pitchFamily="49" charset="0"/>
              </a:rPr>
              <a:t>	} </a:t>
            </a:r>
            <a:r>
              <a:rPr lang="en-GB" sz="1100" dirty="0">
                <a:solidFill>
                  <a:srgbClr val="FF0000"/>
                </a:solidFill>
                <a:latin typeface="Courier New" panose="02070309020205020404" pitchFamily="49" charset="0"/>
              </a:rPr>
              <a:t>else</a:t>
            </a:r>
            <a:r>
              <a:rPr lang="en-GB" sz="1100" dirty="0">
                <a:solidFill>
                  <a:srgbClr val="FFFFFF"/>
                </a:solidFill>
                <a:latin typeface="Courier New" panose="02070309020205020404" pitchFamily="49" charset="0"/>
              </a:rPr>
              <a:t> {</a:t>
            </a:r>
          </a:p>
          <a:p>
            <a:r>
              <a:rPr lang="en-GB" sz="1100" dirty="0">
                <a:solidFill>
                  <a:srgbClr val="FFFFFF"/>
                </a:solidFill>
                <a:latin typeface="Courier New" panose="02070309020205020404" pitchFamily="49" charset="0"/>
              </a:rPr>
              <a:t>		divisible </a:t>
            </a:r>
            <a:r>
              <a:rPr lang="en-GB" sz="1100" dirty="0">
                <a:solidFill>
                  <a:srgbClr val="FFE8DD"/>
                </a:solidFill>
                <a:latin typeface="Courier New" panose="02070309020205020404" pitchFamily="49" charset="0"/>
              </a:rPr>
              <a:t>=</a:t>
            </a:r>
            <a:r>
              <a:rPr lang="en-GB" sz="11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100" dirty="0">
                <a:solidFill>
                  <a:srgbClr val="CAFFD8"/>
                </a:solidFill>
                <a:latin typeface="Courier New" panose="02070309020205020404" pitchFamily="49" charset="0"/>
              </a:rPr>
              <a:t>"is not"</a:t>
            </a:r>
            <a:r>
              <a:rPr lang="en-GB" sz="1100" dirty="0">
                <a:solidFill>
                  <a:srgbClr val="FFE8DD"/>
                </a:solidFill>
                <a:latin typeface="Courier New" panose="02070309020205020404" pitchFamily="49" charset="0"/>
              </a:rPr>
              <a:t>;</a:t>
            </a:r>
            <a:endParaRPr lang="en-GB" sz="1100" dirty="0">
              <a:solidFill>
                <a:srgbClr val="FFFFFF"/>
              </a:solidFill>
              <a:latin typeface="Courier New" panose="02070309020205020404" pitchFamily="49" charset="0"/>
            </a:endParaRPr>
          </a:p>
          <a:p>
            <a:r>
              <a:rPr lang="en-GB" sz="1100" dirty="0">
                <a:solidFill>
                  <a:srgbClr val="FFFFFF"/>
                </a:solidFill>
                <a:latin typeface="Courier New" panose="02070309020205020404" pitchFamily="49" charset="0"/>
              </a:rPr>
              <a:t>	} </a:t>
            </a:r>
            <a:r>
              <a:rPr lang="en-GB" sz="1100" dirty="0">
                <a:solidFill>
                  <a:srgbClr val="9393FF"/>
                </a:solidFill>
                <a:latin typeface="Courier New" panose="02070309020205020404" pitchFamily="49" charset="0"/>
              </a:rPr>
              <a:t>print</a:t>
            </a:r>
            <a:r>
              <a:rPr lang="en-GB" sz="1100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GB" sz="1100" dirty="0" err="1">
                <a:solidFill>
                  <a:srgbClr val="FFFFFF"/>
                </a:solidFill>
                <a:latin typeface="Courier New" panose="02070309020205020404" pitchFamily="49" charset="0"/>
              </a:rPr>
              <a:t>i</a:t>
            </a:r>
            <a:r>
              <a:rPr lang="en-GB" sz="11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100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GB" sz="11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100" dirty="0">
                <a:solidFill>
                  <a:srgbClr val="CAFFD8"/>
                </a:solidFill>
                <a:latin typeface="Courier New" panose="02070309020205020404" pitchFamily="49" charset="0"/>
              </a:rPr>
              <a:t>" "</a:t>
            </a:r>
            <a:r>
              <a:rPr lang="en-GB" sz="11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100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GB" sz="1100" dirty="0">
                <a:solidFill>
                  <a:srgbClr val="FFFFFF"/>
                </a:solidFill>
                <a:latin typeface="Courier New" panose="02070309020205020404" pitchFamily="49" charset="0"/>
              </a:rPr>
              <a:t> divisible </a:t>
            </a:r>
            <a:r>
              <a:rPr lang="en-GB" sz="1100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GB" sz="11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100" dirty="0">
                <a:solidFill>
                  <a:srgbClr val="CAFFD8"/>
                </a:solidFill>
                <a:latin typeface="Courier New" panose="02070309020205020404" pitchFamily="49" charset="0"/>
              </a:rPr>
              <a:t>" divisible by "</a:t>
            </a:r>
            <a:r>
              <a:rPr lang="en-GB" sz="11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100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GB" sz="11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100" dirty="0" err="1">
                <a:solidFill>
                  <a:srgbClr val="FFFFFF"/>
                </a:solidFill>
                <a:latin typeface="Courier New" panose="02070309020205020404" pitchFamily="49" charset="0"/>
              </a:rPr>
              <a:t>denom</a:t>
            </a:r>
            <a:r>
              <a:rPr lang="en-GB" sz="1100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  <a:endParaRPr lang="en-GB" sz="1100" dirty="0">
              <a:solidFill>
                <a:srgbClr val="FFFFFF"/>
              </a:solidFill>
              <a:latin typeface="Courier New" panose="02070309020205020404" pitchFamily="49" charset="0"/>
            </a:endParaRPr>
          </a:p>
          <a:p>
            <a:r>
              <a:rPr lang="en-GB" sz="1100" dirty="0">
                <a:solidFill>
                  <a:srgbClr val="FFFFFF"/>
                </a:solidFill>
                <a:latin typeface="Courier New" panose="02070309020205020404" pitchFamily="49" charset="0"/>
              </a:rPr>
              <a:t>} </a:t>
            </a:r>
            <a:endParaRPr lang="en-GB" sz="1100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91344" y="3483223"/>
            <a:ext cx="5112568" cy="25305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600" dirty="0"/>
              <a:t>However, excessive nesting is considered poor coding practice</a:t>
            </a:r>
          </a:p>
        </p:txBody>
      </p:sp>
      <p:sp>
        <p:nvSpPr>
          <p:cNvPr id="6" name="Rectangle 5"/>
          <p:cNvSpPr/>
          <p:nvPr/>
        </p:nvSpPr>
        <p:spPr>
          <a:xfrm>
            <a:off x="5879976" y="2755662"/>
            <a:ext cx="5976664" cy="3985706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GB" sz="1100" dirty="0">
                <a:solidFill>
                  <a:srgbClr val="FF0000"/>
                </a:solidFill>
                <a:latin typeface="Courier New" panose="02070309020205020404" pitchFamily="49" charset="0"/>
              </a:rPr>
              <a:t>if</a:t>
            </a:r>
            <a:r>
              <a:rPr lang="en-GB" sz="1100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GB" sz="1100" dirty="0">
                <a:solidFill>
                  <a:srgbClr val="FFFFFF"/>
                </a:solidFill>
                <a:latin typeface="Courier New" panose="02070309020205020404" pitchFamily="49" charset="0"/>
              </a:rPr>
              <a:t>this </a:t>
            </a:r>
            <a:r>
              <a:rPr lang="en-GB" sz="1100" dirty="0">
                <a:solidFill>
                  <a:srgbClr val="9393FF"/>
                </a:solidFill>
                <a:latin typeface="Courier New" panose="02070309020205020404" pitchFamily="49" charset="0"/>
              </a:rPr>
              <a:t>is</a:t>
            </a:r>
            <a:r>
              <a:rPr lang="en-GB" sz="11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100" dirty="0">
                <a:solidFill>
                  <a:srgbClr val="FF0000"/>
                </a:solidFill>
                <a:latin typeface="Courier New" panose="02070309020205020404" pitchFamily="49" charset="0"/>
              </a:rPr>
              <a:t>true</a:t>
            </a:r>
            <a:r>
              <a:rPr lang="en-GB" sz="1100" dirty="0">
                <a:solidFill>
                  <a:srgbClr val="FFE8DD"/>
                </a:solidFill>
                <a:latin typeface="Courier New" panose="02070309020205020404" pitchFamily="49" charset="0"/>
              </a:rPr>
              <a:t>)</a:t>
            </a:r>
            <a:r>
              <a:rPr lang="en-GB" sz="1100" dirty="0">
                <a:solidFill>
                  <a:srgbClr val="FFFFFF"/>
                </a:solidFill>
                <a:latin typeface="Courier New" panose="02070309020205020404" pitchFamily="49" charset="0"/>
              </a:rPr>
              <a:t>{</a:t>
            </a:r>
          </a:p>
          <a:p>
            <a:r>
              <a:rPr lang="en-GB" sz="1100" dirty="0">
                <a:solidFill>
                  <a:srgbClr val="FFFFFF"/>
                </a:solidFill>
                <a:latin typeface="Courier New" panose="02070309020205020404" pitchFamily="49" charset="0"/>
              </a:rPr>
              <a:t>	</a:t>
            </a:r>
            <a:r>
              <a:rPr lang="en-GB" sz="1100" dirty="0">
                <a:solidFill>
                  <a:srgbClr val="FF0000"/>
                </a:solidFill>
                <a:latin typeface="Courier New" panose="02070309020205020404" pitchFamily="49" charset="0"/>
              </a:rPr>
              <a:t>if</a:t>
            </a:r>
            <a:r>
              <a:rPr lang="en-GB" sz="1100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GB" sz="1100" dirty="0">
                <a:solidFill>
                  <a:srgbClr val="FFFFFF"/>
                </a:solidFill>
                <a:latin typeface="Courier New" panose="02070309020205020404" pitchFamily="49" charset="0"/>
              </a:rPr>
              <a:t>this </a:t>
            </a:r>
            <a:r>
              <a:rPr lang="en-GB" sz="1100" dirty="0">
                <a:solidFill>
                  <a:srgbClr val="9393FF"/>
                </a:solidFill>
                <a:latin typeface="Courier New" panose="02070309020205020404" pitchFamily="49" charset="0"/>
              </a:rPr>
              <a:t>is</a:t>
            </a:r>
            <a:r>
              <a:rPr lang="en-GB" sz="11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100" dirty="0">
                <a:solidFill>
                  <a:srgbClr val="FF0000"/>
                </a:solidFill>
                <a:latin typeface="Courier New" panose="02070309020205020404" pitchFamily="49" charset="0"/>
              </a:rPr>
              <a:t>true</a:t>
            </a:r>
            <a:r>
              <a:rPr lang="en-GB" sz="1100" dirty="0">
                <a:solidFill>
                  <a:srgbClr val="FFE8DD"/>
                </a:solidFill>
                <a:latin typeface="Courier New" panose="02070309020205020404" pitchFamily="49" charset="0"/>
              </a:rPr>
              <a:t>)</a:t>
            </a:r>
            <a:r>
              <a:rPr lang="en-GB" sz="1100" dirty="0">
                <a:solidFill>
                  <a:srgbClr val="FFFFFF"/>
                </a:solidFill>
                <a:latin typeface="Courier New" panose="02070309020205020404" pitchFamily="49" charset="0"/>
              </a:rPr>
              <a:t>{</a:t>
            </a:r>
          </a:p>
          <a:p>
            <a:r>
              <a:rPr lang="en-GB" sz="1100" dirty="0">
                <a:solidFill>
                  <a:srgbClr val="FFFFFF"/>
                </a:solidFill>
                <a:latin typeface="Courier New" panose="02070309020205020404" pitchFamily="49" charset="0"/>
              </a:rPr>
              <a:t>		</a:t>
            </a:r>
            <a:r>
              <a:rPr lang="en-GB" sz="1100" dirty="0">
                <a:solidFill>
                  <a:srgbClr val="FF0000"/>
                </a:solidFill>
                <a:latin typeface="Courier New" panose="02070309020205020404" pitchFamily="49" charset="0"/>
              </a:rPr>
              <a:t>if</a:t>
            </a:r>
            <a:r>
              <a:rPr lang="en-GB" sz="1100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GB" sz="1100" dirty="0">
                <a:solidFill>
                  <a:srgbClr val="FFFFFF"/>
                </a:solidFill>
                <a:latin typeface="Courier New" panose="02070309020205020404" pitchFamily="49" charset="0"/>
              </a:rPr>
              <a:t>this </a:t>
            </a:r>
            <a:r>
              <a:rPr lang="en-GB" sz="1100" dirty="0">
                <a:solidFill>
                  <a:srgbClr val="9393FF"/>
                </a:solidFill>
                <a:latin typeface="Courier New" panose="02070309020205020404" pitchFamily="49" charset="0"/>
              </a:rPr>
              <a:t>is</a:t>
            </a:r>
            <a:r>
              <a:rPr lang="en-GB" sz="11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100" dirty="0">
                <a:solidFill>
                  <a:srgbClr val="FF0000"/>
                </a:solidFill>
                <a:latin typeface="Courier New" panose="02070309020205020404" pitchFamily="49" charset="0"/>
              </a:rPr>
              <a:t>true</a:t>
            </a:r>
            <a:r>
              <a:rPr lang="en-GB" sz="1100" dirty="0">
                <a:solidFill>
                  <a:srgbClr val="FFE8DD"/>
                </a:solidFill>
                <a:latin typeface="Courier New" panose="02070309020205020404" pitchFamily="49" charset="0"/>
              </a:rPr>
              <a:t>)</a:t>
            </a:r>
            <a:r>
              <a:rPr lang="en-GB" sz="1100" dirty="0">
                <a:solidFill>
                  <a:srgbClr val="FFFFFF"/>
                </a:solidFill>
                <a:latin typeface="Courier New" panose="02070309020205020404" pitchFamily="49" charset="0"/>
              </a:rPr>
              <a:t>{</a:t>
            </a:r>
          </a:p>
          <a:p>
            <a:r>
              <a:rPr lang="en-GB" sz="1100" dirty="0">
                <a:solidFill>
                  <a:srgbClr val="FFFFFF"/>
                </a:solidFill>
                <a:latin typeface="Courier New" panose="02070309020205020404" pitchFamily="49" charset="0"/>
              </a:rPr>
              <a:t>			</a:t>
            </a:r>
            <a:r>
              <a:rPr lang="en-GB" sz="1100" dirty="0">
                <a:solidFill>
                  <a:srgbClr val="FF0000"/>
                </a:solidFill>
                <a:latin typeface="Courier New" panose="02070309020205020404" pitchFamily="49" charset="0"/>
              </a:rPr>
              <a:t>while</a:t>
            </a:r>
            <a:r>
              <a:rPr lang="en-GB" sz="1100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GB" sz="1100" dirty="0">
                <a:solidFill>
                  <a:srgbClr val="FFFFFF"/>
                </a:solidFill>
                <a:latin typeface="Courier New" panose="02070309020205020404" pitchFamily="49" charset="0"/>
              </a:rPr>
              <a:t>this </a:t>
            </a:r>
            <a:r>
              <a:rPr lang="en-GB" sz="1100" dirty="0">
                <a:solidFill>
                  <a:srgbClr val="9393FF"/>
                </a:solidFill>
                <a:latin typeface="Courier New" panose="02070309020205020404" pitchFamily="49" charset="0"/>
              </a:rPr>
              <a:t>is</a:t>
            </a:r>
            <a:r>
              <a:rPr lang="en-GB" sz="11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100" dirty="0">
                <a:solidFill>
                  <a:srgbClr val="FF0000"/>
                </a:solidFill>
                <a:latin typeface="Courier New" panose="02070309020205020404" pitchFamily="49" charset="0"/>
              </a:rPr>
              <a:t>true</a:t>
            </a:r>
            <a:r>
              <a:rPr lang="en-GB" sz="1100" dirty="0">
                <a:solidFill>
                  <a:srgbClr val="FFE8DD"/>
                </a:solidFill>
                <a:latin typeface="Courier New" panose="02070309020205020404" pitchFamily="49" charset="0"/>
              </a:rPr>
              <a:t>)</a:t>
            </a:r>
            <a:r>
              <a:rPr lang="en-GB" sz="1100" dirty="0">
                <a:solidFill>
                  <a:srgbClr val="FFFFFF"/>
                </a:solidFill>
                <a:latin typeface="Courier New" panose="02070309020205020404" pitchFamily="49" charset="0"/>
              </a:rPr>
              <a:t>{</a:t>
            </a:r>
          </a:p>
          <a:p>
            <a:r>
              <a:rPr lang="en-GB" sz="1100" dirty="0">
                <a:solidFill>
                  <a:srgbClr val="FFFFFF"/>
                </a:solidFill>
                <a:latin typeface="Courier New" panose="02070309020205020404" pitchFamily="49" charset="0"/>
              </a:rPr>
              <a:t>				</a:t>
            </a:r>
            <a:r>
              <a:rPr lang="en-GB" sz="1100" dirty="0">
                <a:solidFill>
                  <a:srgbClr val="FF0000"/>
                </a:solidFill>
                <a:latin typeface="Courier New" panose="02070309020205020404" pitchFamily="49" charset="0"/>
              </a:rPr>
              <a:t>if</a:t>
            </a:r>
            <a:r>
              <a:rPr lang="en-GB" sz="1100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GB" sz="1100" dirty="0">
                <a:solidFill>
                  <a:srgbClr val="FFFFFF"/>
                </a:solidFill>
                <a:latin typeface="Courier New" panose="02070309020205020404" pitchFamily="49" charset="0"/>
              </a:rPr>
              <a:t>this </a:t>
            </a:r>
            <a:r>
              <a:rPr lang="en-GB" sz="1100" dirty="0">
                <a:solidFill>
                  <a:srgbClr val="9393FF"/>
                </a:solidFill>
                <a:latin typeface="Courier New" panose="02070309020205020404" pitchFamily="49" charset="0"/>
              </a:rPr>
              <a:t>is</a:t>
            </a:r>
            <a:r>
              <a:rPr lang="en-GB" sz="11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100" dirty="0">
                <a:solidFill>
                  <a:srgbClr val="FF0000"/>
                </a:solidFill>
                <a:latin typeface="Courier New" panose="02070309020205020404" pitchFamily="49" charset="0"/>
              </a:rPr>
              <a:t>true</a:t>
            </a:r>
            <a:r>
              <a:rPr lang="en-GB" sz="1100" dirty="0">
                <a:solidFill>
                  <a:srgbClr val="FFE8DD"/>
                </a:solidFill>
                <a:latin typeface="Courier New" panose="02070309020205020404" pitchFamily="49" charset="0"/>
              </a:rPr>
              <a:t>)</a:t>
            </a:r>
            <a:r>
              <a:rPr lang="en-GB" sz="1100" dirty="0">
                <a:solidFill>
                  <a:srgbClr val="FFFFFF"/>
                </a:solidFill>
                <a:latin typeface="Courier New" panose="02070309020205020404" pitchFamily="49" charset="0"/>
              </a:rPr>
              <a:t>{</a:t>
            </a:r>
          </a:p>
          <a:p>
            <a:r>
              <a:rPr lang="en-GB" sz="1100" dirty="0">
                <a:solidFill>
                  <a:srgbClr val="FFFFFF"/>
                </a:solidFill>
                <a:latin typeface="Courier New" panose="02070309020205020404" pitchFamily="49" charset="0"/>
              </a:rPr>
              <a:t>					</a:t>
            </a:r>
            <a:r>
              <a:rPr lang="en-GB" sz="1100" dirty="0">
                <a:solidFill>
                  <a:srgbClr val="FF0000"/>
                </a:solidFill>
                <a:latin typeface="Courier New" panose="02070309020205020404" pitchFamily="49" charset="0"/>
              </a:rPr>
              <a:t>for</a:t>
            </a:r>
            <a:r>
              <a:rPr lang="en-GB" sz="1100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GB" sz="1100" dirty="0">
                <a:solidFill>
                  <a:srgbClr val="FFFFFF"/>
                </a:solidFill>
                <a:latin typeface="Courier New" panose="02070309020205020404" pitchFamily="49" charset="0"/>
              </a:rPr>
              <a:t>initialise</a:t>
            </a:r>
            <a:r>
              <a:rPr lang="en-GB" sz="1100" dirty="0">
                <a:solidFill>
                  <a:srgbClr val="FFE8DD"/>
                </a:solidFill>
                <a:latin typeface="Courier New" panose="02070309020205020404" pitchFamily="49" charset="0"/>
              </a:rPr>
              <a:t>;</a:t>
            </a:r>
            <a:r>
              <a:rPr lang="en-GB" sz="1100" dirty="0">
                <a:solidFill>
                  <a:srgbClr val="FFFFFF"/>
                </a:solidFill>
                <a:latin typeface="Courier New" panose="02070309020205020404" pitchFamily="49" charset="0"/>
              </a:rPr>
              <a:t> condition</a:t>
            </a:r>
            <a:r>
              <a:rPr lang="en-GB" sz="1100" dirty="0">
                <a:solidFill>
                  <a:srgbClr val="FFE8DD"/>
                </a:solidFill>
                <a:latin typeface="Courier New" panose="02070309020205020404" pitchFamily="49" charset="0"/>
              </a:rPr>
              <a:t>;</a:t>
            </a:r>
            <a:r>
              <a:rPr lang="en-GB" sz="1100" dirty="0">
                <a:solidFill>
                  <a:srgbClr val="FFFFFF"/>
                </a:solidFill>
                <a:latin typeface="Courier New" panose="02070309020205020404" pitchFamily="49" charset="0"/>
              </a:rPr>
              <a:t> increment</a:t>
            </a:r>
            <a:r>
              <a:rPr lang="en-GB" sz="1100" dirty="0">
                <a:solidFill>
                  <a:srgbClr val="FFE8DD"/>
                </a:solidFill>
                <a:latin typeface="Courier New" panose="02070309020205020404" pitchFamily="49" charset="0"/>
              </a:rPr>
              <a:t>)</a:t>
            </a:r>
            <a:r>
              <a:rPr lang="en-GB" sz="1100" dirty="0">
                <a:solidFill>
                  <a:srgbClr val="FFFFFF"/>
                </a:solidFill>
                <a:latin typeface="Courier New" panose="02070309020205020404" pitchFamily="49" charset="0"/>
              </a:rPr>
              <a:t>{</a:t>
            </a:r>
          </a:p>
          <a:p>
            <a:r>
              <a:rPr lang="en-GB" sz="1100" dirty="0">
                <a:solidFill>
                  <a:srgbClr val="FFFFFF"/>
                </a:solidFill>
                <a:latin typeface="Courier New" panose="02070309020205020404" pitchFamily="49" charset="0"/>
              </a:rPr>
              <a:t>						</a:t>
            </a:r>
            <a:r>
              <a:rPr lang="en-GB" sz="1100" dirty="0">
                <a:solidFill>
                  <a:srgbClr val="FF0000"/>
                </a:solidFill>
                <a:latin typeface="Courier New" panose="02070309020205020404" pitchFamily="49" charset="0"/>
              </a:rPr>
              <a:t>if</a:t>
            </a:r>
            <a:r>
              <a:rPr lang="en-GB" sz="1100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GB" sz="1100" dirty="0">
                <a:solidFill>
                  <a:srgbClr val="FFFFFF"/>
                </a:solidFill>
                <a:latin typeface="Courier New" panose="02070309020205020404" pitchFamily="49" charset="0"/>
              </a:rPr>
              <a:t>this </a:t>
            </a:r>
            <a:r>
              <a:rPr lang="en-GB" sz="1100" dirty="0">
                <a:solidFill>
                  <a:srgbClr val="9393FF"/>
                </a:solidFill>
                <a:latin typeface="Courier New" panose="02070309020205020404" pitchFamily="49" charset="0"/>
              </a:rPr>
              <a:t>is</a:t>
            </a:r>
            <a:r>
              <a:rPr lang="en-GB" sz="11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100" dirty="0">
                <a:solidFill>
                  <a:srgbClr val="FF0000"/>
                </a:solidFill>
                <a:latin typeface="Courier New" panose="02070309020205020404" pitchFamily="49" charset="0"/>
              </a:rPr>
              <a:t>true</a:t>
            </a:r>
            <a:r>
              <a:rPr lang="en-GB" sz="1100" dirty="0">
                <a:solidFill>
                  <a:srgbClr val="FFE8DD"/>
                </a:solidFill>
                <a:latin typeface="Courier New" panose="02070309020205020404" pitchFamily="49" charset="0"/>
              </a:rPr>
              <a:t>)</a:t>
            </a:r>
            <a:r>
              <a:rPr lang="en-GB" sz="1100" dirty="0">
                <a:solidFill>
                  <a:srgbClr val="FFFFFF"/>
                </a:solidFill>
                <a:latin typeface="Courier New" panose="02070309020205020404" pitchFamily="49" charset="0"/>
              </a:rPr>
              <a:t>{</a:t>
            </a:r>
          </a:p>
          <a:p>
            <a:r>
              <a:rPr lang="en-GB" sz="1100" dirty="0">
                <a:solidFill>
                  <a:srgbClr val="FFFFFF"/>
                </a:solidFill>
                <a:latin typeface="Courier New" panose="02070309020205020404" pitchFamily="49" charset="0"/>
              </a:rPr>
              <a:t>							</a:t>
            </a:r>
            <a:r>
              <a:rPr lang="en-GB" sz="1100" dirty="0">
                <a:solidFill>
                  <a:srgbClr val="FF0000"/>
                </a:solidFill>
                <a:latin typeface="Courier New" panose="02070309020205020404" pitchFamily="49" charset="0"/>
              </a:rPr>
              <a:t>do</a:t>
            </a:r>
            <a:r>
              <a:rPr lang="en-GB" sz="1100" dirty="0">
                <a:solidFill>
                  <a:srgbClr val="FFFFFF"/>
                </a:solidFill>
                <a:latin typeface="Courier New" panose="02070309020205020404" pitchFamily="49" charset="0"/>
              </a:rPr>
              <a:t> this</a:t>
            </a:r>
            <a:r>
              <a:rPr lang="en-GB" sz="1100" dirty="0">
                <a:solidFill>
                  <a:srgbClr val="FFE8DD"/>
                </a:solidFill>
                <a:latin typeface="Courier New" panose="02070309020205020404" pitchFamily="49" charset="0"/>
              </a:rPr>
              <a:t>;</a:t>
            </a:r>
            <a:endParaRPr lang="en-GB" sz="1100" dirty="0">
              <a:solidFill>
                <a:srgbClr val="FFFFFF"/>
              </a:solidFill>
              <a:latin typeface="Courier New" panose="02070309020205020404" pitchFamily="49" charset="0"/>
            </a:endParaRPr>
          </a:p>
          <a:p>
            <a:r>
              <a:rPr lang="en-GB" sz="1100" dirty="0">
                <a:solidFill>
                  <a:srgbClr val="FFFFFF"/>
                </a:solidFill>
                <a:latin typeface="Courier New" panose="02070309020205020404" pitchFamily="49" charset="0"/>
              </a:rPr>
              <a:t>						} </a:t>
            </a:r>
            <a:r>
              <a:rPr lang="en-GB" sz="1100" dirty="0">
                <a:solidFill>
                  <a:srgbClr val="FF0000"/>
                </a:solidFill>
                <a:latin typeface="Courier New" panose="02070309020205020404" pitchFamily="49" charset="0"/>
              </a:rPr>
              <a:t>else</a:t>
            </a:r>
            <a:r>
              <a:rPr lang="en-GB" sz="1100" dirty="0">
                <a:solidFill>
                  <a:srgbClr val="FFFFFF"/>
                </a:solidFill>
                <a:latin typeface="Courier New" panose="02070309020205020404" pitchFamily="49" charset="0"/>
              </a:rPr>
              <a:t> {</a:t>
            </a:r>
          </a:p>
          <a:p>
            <a:r>
              <a:rPr lang="en-GB" sz="1100" dirty="0">
                <a:solidFill>
                  <a:srgbClr val="FFFFFF"/>
                </a:solidFill>
                <a:latin typeface="Courier New" panose="02070309020205020404" pitchFamily="49" charset="0"/>
              </a:rPr>
              <a:t>							</a:t>
            </a:r>
            <a:r>
              <a:rPr lang="en-GB" sz="1100" dirty="0">
                <a:solidFill>
                  <a:srgbClr val="FF0000"/>
                </a:solidFill>
                <a:latin typeface="Courier New" panose="02070309020205020404" pitchFamily="49" charset="0"/>
              </a:rPr>
              <a:t>if</a:t>
            </a:r>
            <a:r>
              <a:rPr lang="en-GB" sz="1100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GB" sz="1100" dirty="0">
                <a:solidFill>
                  <a:srgbClr val="FFFFFF"/>
                </a:solidFill>
                <a:latin typeface="Courier New" panose="02070309020205020404" pitchFamily="49" charset="0"/>
              </a:rPr>
              <a:t>this </a:t>
            </a:r>
            <a:r>
              <a:rPr lang="en-GB" sz="1100" dirty="0">
                <a:solidFill>
                  <a:srgbClr val="9393FF"/>
                </a:solidFill>
                <a:latin typeface="Courier New" panose="02070309020205020404" pitchFamily="49" charset="0"/>
              </a:rPr>
              <a:t>is</a:t>
            </a:r>
            <a:r>
              <a:rPr lang="en-GB" sz="11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100" dirty="0">
                <a:solidFill>
                  <a:srgbClr val="FF0000"/>
                </a:solidFill>
                <a:latin typeface="Courier New" panose="02070309020205020404" pitchFamily="49" charset="0"/>
              </a:rPr>
              <a:t>true</a:t>
            </a:r>
            <a:r>
              <a:rPr lang="en-GB" sz="1100" dirty="0">
                <a:solidFill>
                  <a:srgbClr val="FFE8DD"/>
                </a:solidFill>
                <a:latin typeface="Courier New" panose="02070309020205020404" pitchFamily="49" charset="0"/>
              </a:rPr>
              <a:t>)</a:t>
            </a:r>
            <a:r>
              <a:rPr lang="en-GB" sz="1100" dirty="0">
                <a:solidFill>
                  <a:srgbClr val="FFFFFF"/>
                </a:solidFill>
                <a:latin typeface="Courier New" panose="02070309020205020404" pitchFamily="49" charset="0"/>
              </a:rPr>
              <a:t>{</a:t>
            </a:r>
          </a:p>
          <a:p>
            <a:r>
              <a:rPr lang="en-GB" sz="1100" dirty="0">
                <a:solidFill>
                  <a:srgbClr val="FFFFFF"/>
                </a:solidFill>
                <a:latin typeface="Courier New" panose="02070309020205020404" pitchFamily="49" charset="0"/>
              </a:rPr>
              <a:t>								</a:t>
            </a:r>
            <a:r>
              <a:rPr lang="en-GB" sz="1100" dirty="0">
                <a:solidFill>
                  <a:srgbClr val="FF0000"/>
                </a:solidFill>
                <a:latin typeface="Courier New" panose="02070309020205020404" pitchFamily="49" charset="0"/>
              </a:rPr>
              <a:t>do</a:t>
            </a:r>
            <a:r>
              <a:rPr lang="en-GB" sz="1100" dirty="0">
                <a:solidFill>
                  <a:srgbClr val="FFFFFF"/>
                </a:solidFill>
                <a:latin typeface="Courier New" panose="02070309020205020404" pitchFamily="49" charset="0"/>
              </a:rPr>
              <a:t> this</a:t>
            </a:r>
            <a:r>
              <a:rPr lang="en-GB" sz="1100" dirty="0">
                <a:solidFill>
                  <a:srgbClr val="FFE8DD"/>
                </a:solidFill>
                <a:latin typeface="Courier New" panose="02070309020205020404" pitchFamily="49" charset="0"/>
              </a:rPr>
              <a:t>;</a:t>
            </a:r>
            <a:endParaRPr lang="en-GB" sz="1100" dirty="0">
              <a:solidFill>
                <a:srgbClr val="FFFFFF"/>
              </a:solidFill>
              <a:latin typeface="Courier New" panose="02070309020205020404" pitchFamily="49" charset="0"/>
            </a:endParaRPr>
          </a:p>
          <a:p>
            <a:r>
              <a:rPr lang="en-GB" sz="1100" dirty="0">
                <a:solidFill>
                  <a:srgbClr val="FFFFFF"/>
                </a:solidFill>
                <a:latin typeface="Courier New" panose="02070309020205020404" pitchFamily="49" charset="0"/>
              </a:rPr>
              <a:t>							}</a:t>
            </a:r>
          </a:p>
          <a:p>
            <a:r>
              <a:rPr lang="en-GB" sz="1100" dirty="0">
                <a:solidFill>
                  <a:srgbClr val="FFFFFF"/>
                </a:solidFill>
                <a:latin typeface="Courier New" panose="02070309020205020404" pitchFamily="49" charset="0"/>
              </a:rPr>
              <a:t>						}</a:t>
            </a:r>
          </a:p>
          <a:p>
            <a:r>
              <a:rPr lang="en-GB" sz="1100" dirty="0">
                <a:solidFill>
                  <a:srgbClr val="FFFFFF"/>
                </a:solidFill>
                <a:latin typeface="Courier New" panose="02070309020205020404" pitchFamily="49" charset="0"/>
              </a:rPr>
              <a:t>					}</a:t>
            </a:r>
          </a:p>
          <a:p>
            <a:r>
              <a:rPr lang="en-GB" sz="1100" dirty="0">
                <a:solidFill>
                  <a:srgbClr val="FFFFFF"/>
                </a:solidFill>
                <a:latin typeface="Courier New" panose="02070309020205020404" pitchFamily="49" charset="0"/>
              </a:rPr>
              <a:t>				} </a:t>
            </a:r>
            <a:r>
              <a:rPr lang="en-GB" sz="1100" dirty="0">
                <a:solidFill>
                  <a:srgbClr val="FF0000"/>
                </a:solidFill>
                <a:latin typeface="Courier New" panose="02070309020205020404" pitchFamily="49" charset="0"/>
              </a:rPr>
              <a:t>while</a:t>
            </a:r>
            <a:r>
              <a:rPr lang="en-GB" sz="11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100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GB" sz="1100" dirty="0">
                <a:solidFill>
                  <a:srgbClr val="FFFFFF"/>
                </a:solidFill>
                <a:latin typeface="Courier New" panose="02070309020205020404" pitchFamily="49" charset="0"/>
              </a:rPr>
              <a:t>this </a:t>
            </a:r>
            <a:r>
              <a:rPr lang="en-GB" sz="1100" dirty="0">
                <a:solidFill>
                  <a:srgbClr val="9393FF"/>
                </a:solidFill>
                <a:latin typeface="Courier New" panose="02070309020205020404" pitchFamily="49" charset="0"/>
              </a:rPr>
              <a:t>is</a:t>
            </a:r>
            <a:r>
              <a:rPr lang="en-GB" sz="11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100" dirty="0">
                <a:solidFill>
                  <a:srgbClr val="FF0000"/>
                </a:solidFill>
                <a:latin typeface="Courier New" panose="02070309020205020404" pitchFamily="49" charset="0"/>
              </a:rPr>
              <a:t>true</a:t>
            </a:r>
            <a:r>
              <a:rPr lang="en-GB" sz="1100" dirty="0">
                <a:solidFill>
                  <a:srgbClr val="FFE8DD"/>
                </a:solidFill>
                <a:latin typeface="Courier New" panose="02070309020205020404" pitchFamily="49" charset="0"/>
              </a:rPr>
              <a:t>)</a:t>
            </a:r>
            <a:r>
              <a:rPr lang="en-GB" sz="1100" dirty="0">
                <a:solidFill>
                  <a:srgbClr val="FFFFFF"/>
                </a:solidFill>
                <a:latin typeface="Courier New" panose="02070309020205020404" pitchFamily="49" charset="0"/>
              </a:rPr>
              <a:t>{</a:t>
            </a:r>
          </a:p>
          <a:p>
            <a:r>
              <a:rPr lang="en-GB" sz="1100" dirty="0">
                <a:solidFill>
                  <a:srgbClr val="FFFFFF"/>
                </a:solidFill>
                <a:latin typeface="Courier New" panose="02070309020205020404" pitchFamily="49" charset="0"/>
              </a:rPr>
              <a:t>					</a:t>
            </a:r>
            <a:r>
              <a:rPr lang="en-GB" sz="1100" dirty="0">
                <a:solidFill>
                  <a:srgbClr val="FF0000"/>
                </a:solidFill>
                <a:latin typeface="Courier New" panose="02070309020205020404" pitchFamily="49" charset="0"/>
              </a:rPr>
              <a:t>do</a:t>
            </a:r>
            <a:r>
              <a:rPr lang="en-GB" sz="1100" dirty="0">
                <a:solidFill>
                  <a:srgbClr val="FFFFFF"/>
                </a:solidFill>
                <a:latin typeface="Courier New" panose="02070309020205020404" pitchFamily="49" charset="0"/>
              </a:rPr>
              <a:t> this</a:t>
            </a:r>
            <a:r>
              <a:rPr lang="en-GB" sz="1100" dirty="0">
                <a:solidFill>
                  <a:srgbClr val="FFE8DD"/>
                </a:solidFill>
                <a:latin typeface="Courier New" panose="02070309020205020404" pitchFamily="49" charset="0"/>
              </a:rPr>
              <a:t>;</a:t>
            </a:r>
            <a:endParaRPr lang="en-GB" sz="1100" dirty="0">
              <a:solidFill>
                <a:srgbClr val="FFFFFF"/>
              </a:solidFill>
              <a:latin typeface="Courier New" panose="02070309020205020404" pitchFamily="49" charset="0"/>
            </a:endParaRPr>
          </a:p>
          <a:p>
            <a:r>
              <a:rPr lang="en-GB" sz="1100" dirty="0">
                <a:solidFill>
                  <a:srgbClr val="FFFFFF"/>
                </a:solidFill>
                <a:latin typeface="Courier New" panose="02070309020205020404" pitchFamily="49" charset="0"/>
              </a:rPr>
              <a:t>				}</a:t>
            </a:r>
          </a:p>
          <a:p>
            <a:r>
              <a:rPr lang="en-GB" sz="1100" dirty="0">
                <a:solidFill>
                  <a:srgbClr val="FFFFFF"/>
                </a:solidFill>
                <a:latin typeface="Courier New" panose="02070309020205020404" pitchFamily="49" charset="0"/>
              </a:rPr>
              <a:t>			}</a:t>
            </a:r>
          </a:p>
          <a:p>
            <a:r>
              <a:rPr lang="en-GB" sz="1100" dirty="0">
                <a:solidFill>
                  <a:srgbClr val="FFFFFF"/>
                </a:solidFill>
                <a:latin typeface="Courier New" panose="02070309020205020404" pitchFamily="49" charset="0"/>
              </a:rPr>
              <a:t>		}</a:t>
            </a:r>
          </a:p>
          <a:p>
            <a:r>
              <a:rPr lang="en-GB" sz="1100" dirty="0">
                <a:solidFill>
                  <a:srgbClr val="FFFFFF"/>
                </a:solidFill>
                <a:latin typeface="Courier New" panose="02070309020205020404" pitchFamily="49" charset="0"/>
              </a:rPr>
              <a:t>	} </a:t>
            </a:r>
            <a:r>
              <a:rPr lang="en-GB" sz="1100" dirty="0">
                <a:solidFill>
                  <a:srgbClr val="FF0000"/>
                </a:solidFill>
                <a:latin typeface="Courier New" panose="02070309020205020404" pitchFamily="49" charset="0"/>
              </a:rPr>
              <a:t>else</a:t>
            </a:r>
            <a:r>
              <a:rPr lang="en-GB" sz="1100" dirty="0">
                <a:solidFill>
                  <a:srgbClr val="FFFFFF"/>
                </a:solidFill>
                <a:latin typeface="Courier New" panose="02070309020205020404" pitchFamily="49" charset="0"/>
              </a:rPr>
              <a:t> {</a:t>
            </a:r>
          </a:p>
          <a:p>
            <a:r>
              <a:rPr lang="en-GB" sz="1100" dirty="0">
                <a:solidFill>
                  <a:srgbClr val="FFFFFF"/>
                </a:solidFill>
                <a:latin typeface="Courier New" panose="02070309020205020404" pitchFamily="49" charset="0"/>
              </a:rPr>
              <a:t>		</a:t>
            </a:r>
            <a:r>
              <a:rPr lang="en-GB" sz="1100" dirty="0">
                <a:solidFill>
                  <a:srgbClr val="FF0000"/>
                </a:solidFill>
                <a:latin typeface="Courier New" panose="02070309020205020404" pitchFamily="49" charset="0"/>
              </a:rPr>
              <a:t>do</a:t>
            </a:r>
            <a:r>
              <a:rPr lang="en-GB" sz="1100" dirty="0">
                <a:solidFill>
                  <a:srgbClr val="FFFFFF"/>
                </a:solidFill>
                <a:latin typeface="Courier New" panose="02070309020205020404" pitchFamily="49" charset="0"/>
              </a:rPr>
              <a:t> this</a:t>
            </a:r>
            <a:r>
              <a:rPr lang="en-GB" sz="1100" dirty="0">
                <a:solidFill>
                  <a:srgbClr val="FFE8DD"/>
                </a:solidFill>
                <a:latin typeface="Courier New" panose="02070309020205020404" pitchFamily="49" charset="0"/>
              </a:rPr>
              <a:t>;</a:t>
            </a:r>
            <a:endParaRPr lang="en-GB" sz="1100" dirty="0">
              <a:solidFill>
                <a:srgbClr val="FFFFFF"/>
              </a:solidFill>
              <a:latin typeface="Courier New" panose="02070309020205020404" pitchFamily="49" charset="0"/>
            </a:endParaRPr>
          </a:p>
          <a:p>
            <a:r>
              <a:rPr lang="en-GB" sz="1100" dirty="0">
                <a:solidFill>
                  <a:srgbClr val="FFFFFF"/>
                </a:solidFill>
                <a:latin typeface="Courier New" panose="02070309020205020404" pitchFamily="49" charset="0"/>
              </a:rPr>
              <a:t>	}</a:t>
            </a:r>
          </a:p>
          <a:p>
            <a:r>
              <a:rPr lang="en-GB" sz="1100" dirty="0">
                <a:solidFill>
                  <a:srgbClr val="FFFFFF"/>
                </a:solidFill>
                <a:latin typeface="Courier New" panose="02070309020205020404" pitchFamily="49" charset="0"/>
              </a:rPr>
              <a:t>}</a:t>
            </a:r>
            <a:endParaRPr lang="en-GB" sz="1100" dirty="0"/>
          </a:p>
        </p:txBody>
      </p:sp>
    </p:spTree>
    <p:extLst>
      <p:ext uri="{BB962C8B-B14F-4D97-AF65-F5344CB8AC3E}">
        <p14:creationId xmlns:p14="http://schemas.microsoft.com/office/powerpoint/2010/main" val="2096166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5" grpId="0"/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A6B090EA-FFBF-40D9-A4F8-D994848325BD}"/>
              </a:ext>
            </a:extLst>
          </p:cNvPr>
          <p:cNvSpPr txBox="1"/>
          <p:nvPr/>
        </p:nvSpPr>
        <p:spPr>
          <a:xfrm>
            <a:off x="8256240" y="3645025"/>
            <a:ext cx="144016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3200" dirty="0">
                <a:solidFill>
                  <a:schemeClr val="bg1"/>
                </a:solidFill>
                <a:latin typeface="Consolas" panose="020B0609020204030204" pitchFamily="49" charset="0"/>
              </a:rPr>
              <a:t>width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2B5A459A-F0AD-465D-B79A-AC35C80051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 trans="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11822" y="1017352"/>
            <a:ext cx="8168359" cy="558000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DCA96CB6-5653-4684-BF89-C14F16181873}"/>
              </a:ext>
            </a:extLst>
          </p:cNvPr>
          <p:cNvSpPr/>
          <p:nvPr/>
        </p:nvSpPr>
        <p:spPr>
          <a:xfrm>
            <a:off x="1739516" y="764704"/>
            <a:ext cx="8712968" cy="5904656"/>
          </a:xfrm>
          <a:prstGeom prst="rect">
            <a:avLst/>
          </a:prstGeom>
          <a:solidFill>
            <a:schemeClr val="bg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Open </a:t>
            </a:r>
            <a:r>
              <a:rPr lang="en-GB" sz="2400" i="1" dirty="0"/>
              <a:t>Snippets/08_Loop_Statements.ijm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336" y="116632"/>
            <a:ext cx="9144000" cy="1052736"/>
          </a:xfrm>
        </p:spPr>
        <p:txBody>
          <a:bodyPr/>
          <a:lstStyle/>
          <a:p>
            <a:pPr algn="l"/>
            <a:r>
              <a:rPr lang="en-GB" dirty="0"/>
              <a:t>DEMO 8 – Loop Statements</a:t>
            </a:r>
          </a:p>
        </p:txBody>
      </p:sp>
    </p:spTree>
    <p:extLst>
      <p:ext uri="{BB962C8B-B14F-4D97-AF65-F5344CB8AC3E}">
        <p14:creationId xmlns:p14="http://schemas.microsoft.com/office/powerpoint/2010/main" val="2829166287"/>
      </p:ext>
    </p:extLst>
  </p:cSld>
  <p:clrMapOvr>
    <a:masterClrMapping/>
  </p:clrMapOvr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TM04033937[[fn=Vapor Trail]]</Template>
  <TotalTime>1801</TotalTime>
  <Words>1908</Words>
  <Application>Microsoft Office PowerPoint</Application>
  <PresentationFormat>Widescreen</PresentationFormat>
  <Paragraphs>309</Paragraphs>
  <Slides>43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9" baseType="lpstr">
      <vt:lpstr>Arial</vt:lpstr>
      <vt:lpstr>Calibri</vt:lpstr>
      <vt:lpstr>Century Gothic</vt:lpstr>
      <vt:lpstr>Consolas</vt:lpstr>
      <vt:lpstr>Courier New</vt:lpstr>
      <vt:lpstr>Vapor Trail</vt:lpstr>
      <vt:lpstr>Flow Control</vt:lpstr>
      <vt:lpstr>6 – Loop statements</vt:lpstr>
      <vt:lpstr>Looping Statements</vt:lpstr>
      <vt:lpstr>FOR statements</vt:lpstr>
      <vt:lpstr>Increment operator</vt:lpstr>
      <vt:lpstr>WHILE statements</vt:lpstr>
      <vt:lpstr>DO-WHILE statements</vt:lpstr>
      <vt:lpstr>Nesting loops</vt:lpstr>
      <vt:lpstr>DEMO 8 – Loop Statements</vt:lpstr>
      <vt:lpstr>Problem 2 – Loop Statements</vt:lpstr>
      <vt:lpstr>7 – Conditional statements</vt:lpstr>
      <vt:lpstr>Conditional Statements</vt:lpstr>
      <vt:lpstr>IF statements</vt:lpstr>
      <vt:lpstr>IF-ELSE statements</vt:lpstr>
      <vt:lpstr>IF-ELSE IF statements</vt:lpstr>
      <vt:lpstr>DEMO 9 – Conditional Statements</vt:lpstr>
      <vt:lpstr>Problem 3 – Conditional Statements</vt:lpstr>
      <vt:lpstr>5 – Using Built-In Functions</vt:lpstr>
      <vt:lpstr>The Get Directory function</vt:lpstr>
      <vt:lpstr>The Get File List function</vt:lpstr>
      <vt:lpstr>Problem 1 – Variables</vt:lpstr>
      <vt:lpstr>The Set Batch Mode function</vt:lpstr>
      <vt:lpstr>DEMO 7 – Batch Mode</vt:lpstr>
      <vt:lpstr>The ENDS WITH function</vt:lpstr>
      <vt:lpstr>8 – The RUN Command</vt:lpstr>
      <vt:lpstr>The Run command</vt:lpstr>
      <vt:lpstr>Run command OPTIONS</vt:lpstr>
      <vt:lpstr>But what if I need to specify an option that contains spaces?</vt:lpstr>
      <vt:lpstr>DEMO 10 – The Run Statement</vt:lpstr>
      <vt:lpstr>Problem 4 – The RUN Statement</vt:lpstr>
      <vt:lpstr>9 – Manipulating files</vt:lpstr>
      <vt:lpstr>File Functions</vt:lpstr>
      <vt:lpstr>DEMO 11 – File Functions</vt:lpstr>
      <vt:lpstr>10 – Manipulating images</vt:lpstr>
      <vt:lpstr>Let’s do something with images!</vt:lpstr>
      <vt:lpstr>PowerPoint Presentation</vt:lpstr>
      <vt:lpstr>Close Function</vt:lpstr>
      <vt:lpstr>12 – Writing your own functions</vt:lpstr>
      <vt:lpstr>What is a function?</vt:lpstr>
      <vt:lpstr>Functions don’t have to take arguments or return anything</vt:lpstr>
      <vt:lpstr>DEMO 12 – Functions</vt:lpstr>
      <vt:lpstr>Thanks for sticking around</vt:lpstr>
      <vt:lpstr>Useful 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Scripting with</dc:title>
  <dc:creator>Dave Barry</dc:creator>
  <cp:lastModifiedBy>Dave Barry</cp:lastModifiedBy>
  <cp:revision>1</cp:revision>
  <dcterms:created xsi:type="dcterms:W3CDTF">2020-04-14T14:24:16Z</dcterms:created>
  <dcterms:modified xsi:type="dcterms:W3CDTF">2022-12-12T16:05:58Z</dcterms:modified>
</cp:coreProperties>
</file>